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</p:sldMasterIdLst>
  <p:notesMasterIdLst>
    <p:notesMasterId r:id="rId6"/>
  </p:notesMasterIdLst>
  <p:sldIdLst>
    <p:sldId id="256" r:id="rId3"/>
    <p:sldId id="265" r:id="rId4"/>
    <p:sldId id="263" r:id="rId5"/>
  </p:sldIdLst>
  <p:sldSz cx="9144000" cy="5143500" type="screen16x9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/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1"/>
              </a:solidFill>
              <a:prstDash val="solid"/>
            </a:ln>
          </a:top>
        </a:tcBdr>
      </a:tcStyle>
    </a:lastRow>
    <a:firstRow>
      <a:tcTxStyle b="on">
        <a:fontRef idx="minor"/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/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accent2"/>
              </a:solidFill>
              <a:prstDash val="solid"/>
            </a:ln>
          </a:top>
        </a:tcBdr>
      </a:tcStyle>
    </a:lastRow>
    <a:firstRow>
      <a:tcTxStyle b="on">
        <a:fontRef idx="minor"/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110962" tIns="55481" rIns="110962" bIns="55481" rtlCol="0"/>
          <a:lstStyle>
            <a:lvl1pPr algn="l">
              <a:defRPr sz="15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444" y="0"/>
            <a:ext cx="3078427" cy="511731"/>
          </a:xfrm>
          <a:prstGeom prst="rect">
            <a:avLst/>
          </a:prstGeom>
        </p:spPr>
        <p:txBody>
          <a:bodyPr vert="horz" lIns="110962" tIns="55481" rIns="110962" bIns="55481" rtlCol="0"/>
          <a:lstStyle>
            <a:lvl1pPr algn="r">
              <a:defRPr sz="1500"/>
            </a:lvl1pPr>
          </a:lstStyle>
          <a:p>
            <a:fld id="{703293CD-4831-4894-BDDA-1C65A7A4457E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0962" tIns="55481" rIns="110962" bIns="554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110962" tIns="55481" rIns="110962" bIns="5548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110962" tIns="55481" rIns="110962" bIns="55481" rtlCol="0" anchor="b"/>
          <a:lstStyle>
            <a:lvl1pPr algn="l">
              <a:defRPr sz="15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444" y="9721106"/>
            <a:ext cx="3078427" cy="511731"/>
          </a:xfrm>
          <a:prstGeom prst="rect">
            <a:avLst/>
          </a:prstGeom>
        </p:spPr>
        <p:txBody>
          <a:bodyPr vert="horz" lIns="110962" tIns="55481" rIns="110962" bIns="55481" rtlCol="0" anchor="b"/>
          <a:lstStyle>
            <a:lvl1pPr algn="r">
              <a:defRPr sz="1500"/>
            </a:lvl1pPr>
          </a:lstStyle>
          <a:p>
            <a:fld id="{ACF16779-9DB7-43A4-BB0C-D0EADABE3F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16779-9DB7-43A4-BB0C-D0EADABE3FD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91440" tIns="45720" rIns="91440" bIns="45720" anchor="b"/>
          <a:lstStyle>
            <a:defPPr/>
            <a:lvl1pPr lvl="0" algn="ctr">
              <a:defRPr sz="4500"/>
            </a:lvl1pPr>
          </a:lstStyle>
          <a:p>
            <a:r>
              <a:t>Образец заголовка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subTitle" idx="36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800"/>
            </a:lvl1pPr>
            <a:lvl2pPr marL="342900" lvl="1" indent="0" algn="ctr">
              <a:buNone/>
              <a:defRPr sz="1500"/>
            </a:lvl2pPr>
            <a:lvl3pPr marL="685800" lvl="2" indent="0" algn="ctr">
              <a:buNone/>
              <a:defRPr sz="1350"/>
            </a:lvl3pPr>
            <a:lvl4pPr marL="1028700" lvl="3" indent="0" algn="ctr">
              <a:buNone/>
              <a:defRPr sz="1200"/>
            </a:lvl4pPr>
            <a:lvl5pPr marL="1371600" lvl="4" indent="0" algn="ctr">
              <a:buNone/>
              <a:defRPr sz="1200"/>
            </a:lvl5pPr>
            <a:lvl6pPr marL="1714500" lvl="5" indent="0" algn="ctr">
              <a:buNone/>
              <a:defRPr sz="1200"/>
            </a:lvl6pPr>
            <a:lvl7pPr marL="2057400" lvl="6" indent="0" algn="ctr">
              <a:buNone/>
              <a:defRPr sz="1200"/>
            </a:lvl7pPr>
            <a:lvl8pPr marL="2400300" lvl="7" indent="0" algn="ctr">
              <a:buNone/>
              <a:defRPr sz="1200"/>
            </a:lvl8pPr>
            <a:lvl9pPr marL="2743200" lvl="8" indent="0" algn="ctr">
              <a:buNone/>
              <a:defRPr sz="1200"/>
            </a:lvl9pPr>
          </a:lstStyle>
          <a:p>
            <a:r>
              <a:t>Образец подзаголовка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r>
              <a:t>03.07.2024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Четыре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4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5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6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7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0"/>
          </p:nvPr>
        </p:nvSpPr>
        <p:spPr>
          <a:xfrm>
            <a:off x="4644008" y="1323813"/>
            <a:ext cx="1871905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1"/>
          </p:nvPr>
        </p:nvSpPr>
        <p:spPr>
          <a:xfrm>
            <a:off x="4644008" y="2859782"/>
            <a:ext cx="1871905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4"/>
          </p:nvPr>
        </p:nvSpPr>
        <p:spPr>
          <a:xfrm>
            <a:off x="6732240" y="1323813"/>
            <a:ext cx="1871905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5"/>
          </p:nvPr>
        </p:nvSpPr>
        <p:spPr>
          <a:xfrm>
            <a:off x="6732240" y="2859782"/>
            <a:ext cx="1871905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pic>
        <p:nvPicPr>
          <p:cNvPr id="120" name="Picture 120"/>
          <p:cNvPicPr/>
          <p:nvPr/>
        </p:nvPicPr>
        <p:blipFill>
          <a:blip r:embed="rId3" cstate="print"/>
          <a:stretch/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Четыре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787900" y="1131888"/>
            <a:ext cx="3887787" cy="1584326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  <a:lvl2pPr lvl="1"/>
            <a:lvl3pPr lvl="2"/>
            <a:lvl4pPr marL="0" lvl="3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t>Образец текста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3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  <a:lvl2pPr lvl="1"/>
            <a:lvl3pPr lvl="2"/>
            <a:lvl4pPr marL="0" lvl="3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t>Образец текста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4"/>
          </p:nvPr>
        </p:nvSpPr>
        <p:spPr>
          <a:xfrm>
            <a:off x="4788024" y="3003351"/>
            <a:ext cx="3887787" cy="1584623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  <a:lvl2pPr lvl="1"/>
            <a:lvl3pPr lvl="2"/>
            <a:lvl4pPr marL="0" lvl="3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t>Образец текста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5"/>
          </p:nvPr>
        </p:nvSpPr>
        <p:spPr>
          <a:xfrm>
            <a:off x="467668" y="3003053"/>
            <a:ext cx="3887788" cy="158462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  <a:lvl2pPr lvl="1"/>
            <a:lvl3pPr lvl="2"/>
            <a:lvl4pPr marL="0" lvl="3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8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600"/>
            </a:lvl1pPr>
            <a:lvl2pPr marL="0" lvl="1" indent="-180000">
              <a:spcBef>
                <a:spcPts val="0"/>
              </a:spcBef>
              <a:buFont typeface="Arial"/>
              <a:buChar char="•"/>
              <a:defRPr sz="1600"/>
            </a:lvl2pPr>
            <a:lvl3pPr lvl="2">
              <a:defRPr sz="1600"/>
            </a:lvl3pPr>
            <a:lvl4pPr lvl="3">
              <a:defRPr sz="1600"/>
            </a:lvl4pPr>
            <a:lvl5pPr lvl="4"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9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8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600"/>
            </a:lvl1pPr>
            <a:lvl2pPr marL="0" lvl="1" indent="-180000">
              <a:spcBef>
                <a:spcPts val="0"/>
              </a:spcBef>
              <a:buFont typeface="Arial"/>
              <a:buChar char="•"/>
              <a:defRPr sz="1600"/>
            </a:lvl2pPr>
            <a:lvl3pPr lvl="2">
              <a:defRPr sz="2400"/>
            </a:lvl3pPr>
            <a:lvl4pPr lvl="3">
              <a:defRPr sz="2133"/>
            </a:lvl4pPr>
            <a:lvl5pPr lvl="4">
              <a:defRPr sz="2133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9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spcBef>
                <a:spcPts val="0"/>
              </a:spcBef>
              <a:buNone/>
              <a:defRPr sz="1600"/>
            </a:lvl1pPr>
            <a:lvl2pPr marL="0" lvl="1" indent="-180000">
              <a:spcBef>
                <a:spcPts val="0"/>
              </a:spcBef>
              <a:buFont typeface="Arial"/>
              <a:buChar char="•"/>
              <a:defRPr sz="1600"/>
            </a:lvl2pPr>
            <a:lvl3pPr lvl="2">
              <a:defRPr sz="2400"/>
            </a:lvl3pPr>
            <a:lvl4pPr lvl="3">
              <a:defRPr sz="2133"/>
            </a:lvl4pPr>
            <a:lvl5pPr lvl="4">
              <a:defRPr sz="2133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20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693936" y="2069882"/>
            <a:ext cx="7756127" cy="646330"/>
          </a:xfrm>
          <a:prstGeom prst="rect">
            <a:avLst/>
          </a:prstGeom>
        </p:spPr>
        <p:txBody>
          <a:bodyPr lIns="91440" tIns="45720" rIns="91440" bIns="45720" anchor="ctr" anchorCtr="1">
            <a:spAutoFit/>
          </a:bodyPr>
          <a:lstStyle>
            <a:defPPr/>
            <a:lvl1pPr lvl="0">
              <a:defRPr sz="3600" b="1" baseline="0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Тема презентации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93936" y="2069882"/>
            <a:ext cx="7756127" cy="646330"/>
          </a:xfrm>
          <a:prstGeom prst="rect">
            <a:avLst/>
          </a:prstGeom>
        </p:spPr>
        <p:txBody>
          <a:bodyPr lIns="91440" tIns="45720" rIns="91440" bIns="45720" anchor="ctr" anchorCtr="1">
            <a:spAutoFit/>
          </a:bodyPr>
          <a:lstStyle>
            <a:defPPr/>
            <a:lvl1pPr lvl="0">
              <a:defRPr sz="3600" b="1" baseline="0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Тема презентации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22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600">
                <a:latin typeface="Avenir Next Cyr"/>
                <a:ea typeface="Avenir Next Cyr"/>
                <a:cs typeface="Avenir Next Cyr"/>
              </a:defRPr>
            </a:lvl1pPr>
            <a:lvl2pPr marL="609540" lvl="1" indent="0">
              <a:buNone/>
            </a:lvl2pPr>
            <a:lvl3pPr marL="1219078" lvl="2" indent="0">
              <a:buNone/>
            </a:lvl3pPr>
            <a:lvl4pPr marL="1828619" lvl="3" indent="0">
              <a:buNone/>
            </a:lvl4pPr>
            <a:lvl5pPr marL="2438157" lvl="4" indent="0">
              <a:buNone/>
            </a:lvl5pPr>
          </a:lstStyle>
          <a:p>
            <a:pPr lvl="0"/>
            <a:r>
              <a:rPr sz="1600"/>
              <a:t>ФИО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Четыре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4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5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6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7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0"/>
          </p:nvPr>
        </p:nvSpPr>
        <p:spPr>
          <a:xfrm>
            <a:off x="4644008" y="1323813"/>
            <a:ext cx="1871905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1"/>
          </p:nvPr>
        </p:nvSpPr>
        <p:spPr>
          <a:xfrm>
            <a:off x="4644008" y="2859782"/>
            <a:ext cx="1871905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4"/>
          </p:nvPr>
        </p:nvSpPr>
        <p:spPr>
          <a:xfrm>
            <a:off x="6732240" y="1323813"/>
            <a:ext cx="1871905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5"/>
          </p:nvPr>
        </p:nvSpPr>
        <p:spPr>
          <a:xfrm>
            <a:off x="6732240" y="2859782"/>
            <a:ext cx="1871905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Четыре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467544" y="3392789"/>
            <a:ext cx="2592705" cy="907152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4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5"/>
          </p:nvPr>
        </p:nvSpPr>
        <p:spPr>
          <a:xfrm>
            <a:off x="3275855" y="1448574"/>
            <a:ext cx="2592288" cy="172819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6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8"/>
          </p:nvPr>
        </p:nvSpPr>
        <p:spPr>
          <a:xfrm>
            <a:off x="6084168" y="3392789"/>
            <a:ext cx="2592705" cy="90715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9"/>
          </p:nvPr>
        </p:nvSpPr>
        <p:spPr>
          <a:xfrm>
            <a:off x="3275647" y="3392789"/>
            <a:ext cx="2592705" cy="90715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Четыре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6"/>
          </p:nvPr>
        </p:nvSpPr>
        <p:spPr>
          <a:xfrm>
            <a:off x="467544" y="1131590"/>
            <a:ext cx="1871661" cy="1655761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  <a:lvl2pPr marL="0" lvl="1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t>Образец  текста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7"/>
          </p:nvPr>
        </p:nvSpPr>
        <p:spPr>
          <a:xfrm>
            <a:off x="2555776" y="1131590"/>
            <a:ext cx="1871661" cy="1655761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  <a:lvl2pPr marL="0" lvl="1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t>Образец  текста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24"/>
          </p:nvPr>
        </p:nvSpPr>
        <p:spPr>
          <a:xfrm>
            <a:off x="4644008" y="1131590"/>
            <a:ext cx="1871661" cy="1655761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  <a:lvl2pPr marL="0" lvl="1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t>Образец  текста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25"/>
          </p:nvPr>
        </p:nvSpPr>
        <p:spPr>
          <a:xfrm>
            <a:off x="6732240" y="1131590"/>
            <a:ext cx="1871661" cy="1655761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  <a:lvl2pPr marL="0" lvl="1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t>Образец  текста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26"/>
          </p:nvPr>
        </p:nvSpPr>
        <p:spPr>
          <a:xfrm>
            <a:off x="467544" y="3004220"/>
            <a:ext cx="1871661" cy="1655761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  <a:lvl2pPr marL="0" lvl="1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t>Образец  текста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27"/>
          </p:nvPr>
        </p:nvSpPr>
        <p:spPr>
          <a:xfrm>
            <a:off x="2555776" y="3004220"/>
            <a:ext cx="1871661" cy="1655761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  <a:lvl2pPr marL="0" lvl="1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t>Образец  текста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28"/>
          </p:nvPr>
        </p:nvSpPr>
        <p:spPr>
          <a:xfrm>
            <a:off x="4644008" y="3004220"/>
            <a:ext cx="1871661" cy="1655761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  <a:lvl2pPr marL="0" lvl="1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t>Образец  текста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29"/>
          </p:nvPr>
        </p:nvSpPr>
        <p:spPr>
          <a:xfrm>
            <a:off x="6732240" y="3004220"/>
            <a:ext cx="1871661" cy="1655761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  <a:lvl2pPr marL="0" lvl="1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t>Образец  текста</a:t>
            </a:r>
          </a:p>
        </p:txBody>
      </p:sp>
      <p:pic>
        <p:nvPicPr>
          <p:cNvPr id="208" name="Picture 208"/>
          <p:cNvPicPr/>
          <p:nvPr/>
        </p:nvPicPr>
        <p:blipFill>
          <a:blip r:embed="rId3" cstate="print"/>
          <a:stretch/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Group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9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Четыре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l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Текст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2627784" y="3003798"/>
            <a:ext cx="1728192" cy="141121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l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Текст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5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6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7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8"/>
          </p:nvPr>
        </p:nvSpPr>
        <p:spPr>
          <a:xfrm>
            <a:off x="6948264" y="3003798"/>
            <a:ext cx="1728192" cy="141121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l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Текст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9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l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Текст</a:t>
            </a:r>
          </a:p>
        </p:txBody>
      </p:sp>
      <p:pic>
        <p:nvPicPr>
          <p:cNvPr id="55" name="Picture 55"/>
          <p:cNvPicPr/>
          <p:nvPr/>
        </p:nvPicPr>
        <p:blipFill>
          <a:blip r:embed="rId3" cstate="print"/>
          <a:stretch/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Четыре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2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3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4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5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6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7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8"/>
          </p:nvPr>
        </p:nvSpPr>
        <p:spPr>
          <a:xfrm>
            <a:off x="3491880" y="4515966"/>
            <a:ext cx="2160586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9"/>
          </p:nvPr>
        </p:nvSpPr>
        <p:spPr>
          <a:xfrm>
            <a:off x="3491880" y="2643758"/>
            <a:ext cx="2160586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0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2"/>
          </p:nvPr>
        </p:nvSpPr>
        <p:spPr>
          <a:xfrm>
            <a:off x="6515869" y="4515966"/>
            <a:ext cx="2160586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3"/>
          </p:nvPr>
        </p:nvSpPr>
        <p:spPr>
          <a:xfrm>
            <a:off x="6515869" y="2643758"/>
            <a:ext cx="2160586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pic>
        <p:nvPicPr>
          <p:cNvPr id="235" name="Picture 235"/>
          <p:cNvPicPr/>
          <p:nvPr/>
        </p:nvPicPr>
        <p:blipFill>
          <a:blip r:embed="rId3" cstate="print"/>
          <a:stretch/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раздела (слайд-бампер)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defPPr/>
            <a:lvl1pPr lvl="0" algn="l">
              <a:defRPr sz="7200" b="1"/>
            </a:lvl1pPr>
          </a:lstStyle>
          <a:p>
            <a:r>
              <a:t>Заголовок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 слев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8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600"/>
            </a:lvl1pPr>
            <a:lvl2pPr marL="0" lvl="1" indent="-180000">
              <a:spcBef>
                <a:spcPts val="0"/>
              </a:spcBef>
              <a:buFont typeface="Arial"/>
              <a:buChar char="•"/>
              <a:defRPr sz="1600"/>
            </a:lvl2pPr>
            <a:lvl3pPr lvl="2">
              <a:defRPr sz="1600"/>
            </a:lvl3pPr>
            <a:lvl4pPr lvl="3">
              <a:defRPr sz="1600"/>
            </a:lvl4pPr>
            <a:lvl5pPr lvl="4"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9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pic>
        <p:nvPicPr>
          <p:cNvPr id="244" name="Picture 244"/>
          <p:cNvPicPr/>
          <p:nvPr/>
        </p:nvPicPr>
        <p:blipFill>
          <a:blip r:embed="rId3" cstate="print"/>
          <a:stretch/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Четыре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2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3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4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5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6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7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8"/>
          </p:nvPr>
        </p:nvSpPr>
        <p:spPr>
          <a:xfrm>
            <a:off x="3491880" y="4515966"/>
            <a:ext cx="2160586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9"/>
          </p:nvPr>
        </p:nvSpPr>
        <p:spPr>
          <a:xfrm>
            <a:off x="3491880" y="2643758"/>
            <a:ext cx="2160586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0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2"/>
          </p:nvPr>
        </p:nvSpPr>
        <p:spPr>
          <a:xfrm>
            <a:off x="6515869" y="4515966"/>
            <a:ext cx="2160586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3"/>
          </p:nvPr>
        </p:nvSpPr>
        <p:spPr>
          <a:xfrm>
            <a:off x="6515869" y="2643758"/>
            <a:ext cx="2160586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 (слайд-бампер)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defPPr/>
            <a:lvl1pPr lvl="0" algn="l">
              <a:defRPr sz="4000" b="1"/>
            </a:lvl1pPr>
          </a:lstStyle>
          <a:p>
            <a:r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lvl="0" algn="l">
              <a:defRPr sz="2400" b="1">
                <a:solidFill>
                  <a:schemeClr val="tx1"/>
                </a:solidFill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содержания: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8172399" y="4767264"/>
            <a:ext cx="514400" cy="27384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8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342900" lvl="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/>
                <a:ea typeface="Avenir Next Cyr"/>
                <a:cs typeface="Avenir Next Cyr"/>
              </a:defRPr>
            </a:lvl1pPr>
          </a:lstStyle>
          <a:p>
            <a:pPr lvl="0"/>
            <a:r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lIns="91440" tIns="45720" rIns="91440" bIns="45720" anchor="ctr" anchorCtr="1">
            <a:spAutoFit/>
          </a:bodyPr>
          <a:lstStyle>
            <a:defPPr/>
            <a:lvl1pPr lvl="0">
              <a:defRPr sz="3600" b="1" baseline="0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Тема презентации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20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600">
                <a:latin typeface="Avenir Next Cyr"/>
                <a:ea typeface="Avenir Next Cyr"/>
                <a:cs typeface="Avenir Next Cyr"/>
              </a:defRPr>
            </a:lvl1pPr>
          </a:lstStyle>
          <a:p>
            <a:pPr lvl="0"/>
            <a:r>
              <a:t>дд.мм.гггг.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22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600">
                <a:latin typeface="Avenir Next Cyr"/>
                <a:ea typeface="Avenir Next Cyr"/>
                <a:cs typeface="Avenir Next Cyr"/>
              </a:defRPr>
            </a:lvl1pPr>
            <a:lvl2pPr marL="609540" lvl="1" indent="0">
              <a:buNone/>
            </a:lvl2pPr>
            <a:lvl3pPr marL="1219078" lvl="2" indent="0">
              <a:buNone/>
            </a:lvl3pPr>
            <a:lvl4pPr marL="1828619" lvl="3" indent="0">
              <a:buNone/>
            </a:lvl4pPr>
            <a:lvl5pPr marL="2438157" lvl="4" indent="0">
              <a:buNone/>
            </a:lvl5pPr>
          </a:lstStyle>
          <a:p>
            <a:pPr lvl="0"/>
            <a:r>
              <a:rPr sz="1600"/>
              <a:t>ФИО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Четыре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2"/>
          </p:nvPr>
        </p:nvSpPr>
        <p:spPr>
          <a:xfrm>
            <a:off x="467545" y="2499742"/>
            <a:ext cx="1872207" cy="18708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3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4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5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6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7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8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9"/>
          </p:nvPr>
        </p:nvSpPr>
        <p:spPr>
          <a:xfrm>
            <a:off x="2555777" y="2499742"/>
            <a:ext cx="1872207" cy="18708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0"/>
          </p:nvPr>
        </p:nvSpPr>
        <p:spPr>
          <a:xfrm>
            <a:off x="4644008" y="1203598"/>
            <a:ext cx="1871905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1"/>
          </p:nvPr>
        </p:nvSpPr>
        <p:spPr>
          <a:xfrm>
            <a:off x="4644008" y="3075806"/>
            <a:ext cx="1871905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2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3"/>
          </p:nvPr>
        </p:nvSpPr>
        <p:spPr>
          <a:xfrm>
            <a:off x="4644009" y="2499742"/>
            <a:ext cx="1872207" cy="18708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4"/>
          </p:nvPr>
        </p:nvSpPr>
        <p:spPr>
          <a:xfrm>
            <a:off x="6732240" y="1203598"/>
            <a:ext cx="1871905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5"/>
          </p:nvPr>
        </p:nvSpPr>
        <p:spPr>
          <a:xfrm>
            <a:off x="6732240" y="3075806"/>
            <a:ext cx="1871905" cy="12479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6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7"/>
          </p:nvPr>
        </p:nvSpPr>
        <p:spPr>
          <a:xfrm>
            <a:off x="6732241" y="2499742"/>
            <a:ext cx="1872207" cy="18708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pic>
        <p:nvPicPr>
          <p:cNvPr id="298" name="Picture 298"/>
          <p:cNvPicPr/>
          <p:nvPr/>
        </p:nvPicPr>
        <p:blipFill>
          <a:blip r:embed="rId3" cstate="print"/>
          <a:stretch/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Четыре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2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l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Текст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3"/>
          </p:nvPr>
        </p:nvSpPr>
        <p:spPr>
          <a:xfrm>
            <a:off x="2627784" y="3003798"/>
            <a:ext cx="1728192" cy="141121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l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Текст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4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5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6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7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8"/>
          </p:nvPr>
        </p:nvSpPr>
        <p:spPr>
          <a:xfrm>
            <a:off x="6948264" y="3003798"/>
            <a:ext cx="1728192" cy="141121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l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Текст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9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l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Текст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Четыре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2"/>
          </p:nvPr>
        </p:nvSpPr>
        <p:spPr>
          <a:xfrm>
            <a:off x="1979711" y="2571750"/>
            <a:ext cx="2160587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3"/>
          </p:nvPr>
        </p:nvSpPr>
        <p:spPr>
          <a:xfrm>
            <a:off x="1979711" y="4443958"/>
            <a:ext cx="2160587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4"/>
          </p:nvPr>
        </p:nvSpPr>
        <p:spPr>
          <a:xfrm>
            <a:off x="1979711" y="1131590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5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6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7"/>
          </p:nvPr>
        </p:nvSpPr>
        <p:spPr>
          <a:xfrm>
            <a:off x="1979711" y="3003798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8"/>
          </p:nvPr>
        </p:nvSpPr>
        <p:spPr>
          <a:xfrm>
            <a:off x="4860032" y="4443958"/>
            <a:ext cx="2160586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9"/>
          </p:nvPr>
        </p:nvSpPr>
        <p:spPr>
          <a:xfrm>
            <a:off x="4860032" y="2571750"/>
            <a:ext cx="2160586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Два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8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600"/>
            </a:lvl1pPr>
            <a:lvl2pPr marL="0" lvl="1" indent="-180000">
              <a:spcBef>
                <a:spcPts val="0"/>
              </a:spcBef>
              <a:buFont typeface="Arial"/>
              <a:buChar char="•"/>
              <a:defRPr sz="1600"/>
            </a:lvl2pPr>
            <a:lvl3pPr lvl="2">
              <a:defRPr sz="2400"/>
            </a:lvl3pPr>
            <a:lvl4pPr lvl="3">
              <a:defRPr sz="2133"/>
            </a:lvl4pPr>
            <a:lvl5pPr lvl="4">
              <a:defRPr sz="2133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9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spcBef>
                <a:spcPts val="0"/>
              </a:spcBef>
              <a:buNone/>
              <a:defRPr sz="1600"/>
            </a:lvl1pPr>
            <a:lvl2pPr marL="0" lvl="1" indent="-180000">
              <a:spcBef>
                <a:spcPts val="0"/>
              </a:spcBef>
              <a:buFont typeface="Arial"/>
              <a:buChar char="•"/>
              <a:defRPr sz="1600"/>
            </a:lvl2pPr>
            <a:lvl3pPr lvl="2">
              <a:defRPr sz="2400"/>
            </a:lvl3pPr>
            <a:lvl4pPr lvl="3">
              <a:defRPr sz="2133"/>
            </a:lvl4pPr>
            <a:lvl5pPr lvl="4">
              <a:defRPr sz="2133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20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pic>
        <p:nvPicPr>
          <p:cNvPr id="63" name="Picture 63"/>
          <p:cNvPicPr/>
          <p:nvPr/>
        </p:nvPicPr>
        <p:blipFill>
          <a:blip r:embed="rId3" cstate="print"/>
          <a:stretch/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bg>
      <p:bgRef idx="1001">
        <a:schemeClr val="bg1"/>
      </p:bgRef>
    </p:bg>
    <p:spTree>
      <p:nvGrpSpPr>
        <p:cNvPr id="1" name="Group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8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600"/>
            </a:lvl1pPr>
            <a:lvl2pPr marL="0" lvl="1" indent="-180000">
              <a:spcBef>
                <a:spcPts val="0"/>
              </a:spcBef>
              <a:buFont typeface="Arial"/>
              <a:buChar char="•"/>
              <a:defRPr sz="1600"/>
            </a:lvl2pPr>
            <a:lvl3pPr lvl="2">
              <a:defRPr sz="1600"/>
            </a:lvl3pPr>
            <a:lvl4pPr lvl="3">
              <a:defRPr sz="1600"/>
            </a:lvl4pPr>
            <a:lvl5pPr lvl="4"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9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pic>
        <p:nvPicPr>
          <p:cNvPr id="332" name="Picture 332"/>
          <p:cNvPicPr/>
          <p:nvPr/>
        </p:nvPicPr>
        <p:blipFill>
          <a:blip r:embed="rId2" cstate="print"/>
          <a:stretch/>
        </p:blipFill>
        <p:spPr>
          <a:xfrm>
            <a:off x="8493971" y="53739"/>
            <a:ext cx="631813" cy="598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Четыре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4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5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6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7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0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Четыре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467544" y="3392789"/>
            <a:ext cx="2592705" cy="907152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4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5"/>
          </p:nvPr>
        </p:nvSpPr>
        <p:spPr>
          <a:xfrm>
            <a:off x="3275855" y="1448574"/>
            <a:ext cx="2592288" cy="172819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6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8"/>
          </p:nvPr>
        </p:nvSpPr>
        <p:spPr>
          <a:xfrm>
            <a:off x="6084168" y="3392789"/>
            <a:ext cx="2592705" cy="90715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9"/>
          </p:nvPr>
        </p:nvSpPr>
        <p:spPr>
          <a:xfrm>
            <a:off x="3275647" y="3392789"/>
            <a:ext cx="2592705" cy="90715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pic>
        <p:nvPicPr>
          <p:cNvPr id="354" name="Picture 354"/>
          <p:cNvPicPr/>
          <p:nvPr/>
        </p:nvPicPr>
        <p:blipFill>
          <a:blip r:embed="rId3" cstate="print"/>
          <a:stretch/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Четыре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8"/>
          </p:nvPr>
        </p:nvSpPr>
        <p:spPr>
          <a:xfrm>
            <a:off x="6732240" y="1131590"/>
            <a:ext cx="1954559" cy="360074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/>
            </a:lvl1pPr>
            <a:lvl2pPr lvl="1">
              <a:defRPr sz="32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body" idx="19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/>
            </a:lvl1pPr>
            <a:lvl2pPr lvl="1">
              <a:defRPr sz="32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20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/>
            </a:lvl1pPr>
            <a:lvl2pPr lvl="1">
              <a:defRPr sz="32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22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Font typeface="Arial"/>
              <a:buNone/>
              <a:defRPr sz="1400" baseline="0"/>
            </a:lvl1pPr>
            <a:lvl2pPr lvl="1">
              <a:defRPr sz="32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pic>
        <p:nvPicPr>
          <p:cNvPr id="364" name="Picture 364"/>
          <p:cNvPicPr/>
          <p:nvPr/>
        </p:nvPicPr>
        <p:blipFill>
          <a:blip r:embed="rId3" cstate="print"/>
          <a:stretch/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Четыре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body" idx="2"/>
          </p:nvPr>
        </p:nvSpPr>
        <p:spPr>
          <a:xfrm>
            <a:off x="4787900" y="1131888"/>
            <a:ext cx="3887787" cy="1584326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  <a:lvl2pPr lvl="1"/>
            <a:lvl3pPr lvl="2"/>
            <a:lvl4pPr marL="0" lvl="3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t>Образец текста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3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  <a:lvl2pPr lvl="1"/>
            <a:lvl3pPr lvl="2"/>
            <a:lvl4pPr marL="0" lvl="3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t>Образец текста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body" idx="4"/>
          </p:nvPr>
        </p:nvSpPr>
        <p:spPr>
          <a:xfrm>
            <a:off x="4788024" y="3003351"/>
            <a:ext cx="3887787" cy="1584623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  <a:lvl2pPr lvl="1"/>
            <a:lvl3pPr lvl="2"/>
            <a:lvl4pPr marL="0" lvl="3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t>Образец текста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5"/>
          </p:nvPr>
        </p:nvSpPr>
        <p:spPr>
          <a:xfrm>
            <a:off x="467668" y="3003053"/>
            <a:ext cx="3887788" cy="158462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  <a:lvl2pPr lvl="1"/>
            <a:lvl3pPr lvl="2"/>
            <a:lvl4pPr marL="0" lvl="3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t>Образец текста</a:t>
            </a:r>
          </a:p>
        </p:txBody>
      </p:sp>
      <p:pic>
        <p:nvPicPr>
          <p:cNvPr id="374" name="Picture 374"/>
          <p:cNvPicPr/>
          <p:nvPr/>
        </p:nvPicPr>
        <p:blipFill>
          <a:blip r:embed="rId3" cstate="print"/>
          <a:stretch/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Четыре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2"/>
          </p:nvPr>
        </p:nvSpPr>
        <p:spPr>
          <a:xfrm>
            <a:off x="1979711" y="2571750"/>
            <a:ext cx="2160587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body" idx="3"/>
          </p:nvPr>
        </p:nvSpPr>
        <p:spPr>
          <a:xfrm>
            <a:off x="1979711" y="4443958"/>
            <a:ext cx="2160587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4"/>
          </p:nvPr>
        </p:nvSpPr>
        <p:spPr>
          <a:xfrm>
            <a:off x="1979711" y="1131590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body" idx="5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6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body" idx="7"/>
          </p:nvPr>
        </p:nvSpPr>
        <p:spPr>
          <a:xfrm>
            <a:off x="1979711" y="3003798"/>
            <a:ext cx="2160240" cy="144016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/>
            </a:lvl1pPr>
          </a:lstStyle>
          <a:p>
            <a:r>
              <a:rPr sz="1400"/>
              <a:t>Рисунок/фото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body" idx="8"/>
          </p:nvPr>
        </p:nvSpPr>
        <p:spPr>
          <a:xfrm>
            <a:off x="4860032" y="4443958"/>
            <a:ext cx="2160586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body" idx="9"/>
          </p:nvPr>
        </p:nvSpPr>
        <p:spPr>
          <a:xfrm>
            <a:off x="4860032" y="2571750"/>
            <a:ext cx="2160586" cy="2159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000"/>
            </a:lvl1pPr>
            <a:lvl2pPr lvl="1">
              <a:defRPr sz="1000"/>
            </a:lvl2pPr>
            <a:lvl3pPr lvl="2">
              <a:defRPr sz="1000"/>
            </a:lvl3pPr>
            <a:lvl4pPr lvl="3">
              <a:defRPr sz="1000"/>
            </a:lvl4pPr>
            <a:lvl5pPr lvl="4">
              <a:defRPr sz="1000"/>
            </a:lvl5pPr>
          </a:lstStyle>
          <a:p>
            <a:pPr lvl="0"/>
            <a:r>
              <a:t>подпись</a:t>
            </a:r>
          </a:p>
        </p:txBody>
      </p:sp>
      <p:pic>
        <p:nvPicPr>
          <p:cNvPr id="388" name="Picture 388"/>
          <p:cNvPicPr/>
          <p:nvPr/>
        </p:nvPicPr>
        <p:blipFill>
          <a:blip r:embed="rId3" cstate="print"/>
          <a:stretch/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Четыре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body" idx="18"/>
          </p:nvPr>
        </p:nvSpPr>
        <p:spPr>
          <a:xfrm>
            <a:off x="6732240" y="1131590"/>
            <a:ext cx="1954559" cy="360074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/>
            </a:lvl1pPr>
            <a:lvl2pPr lvl="1">
              <a:defRPr sz="32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9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/>
            </a:lvl1pPr>
            <a:lvl2pPr lvl="1">
              <a:defRPr sz="32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399" name="Shape 399"/>
          <p:cNvSpPr txBox="1">
            <a:spLocks noGrp="1"/>
          </p:cNvSpPr>
          <p:nvPr>
            <p:ph type="body" idx="20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/>
            </a:lvl1pPr>
            <a:lvl2pPr lvl="1">
              <a:defRPr sz="32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22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Font typeface="Arial"/>
              <a:buNone/>
              <a:defRPr sz="1400" baseline="0"/>
            </a:lvl1pPr>
            <a:lvl2pPr lvl="1">
              <a:defRPr sz="32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693936" y="2069882"/>
            <a:ext cx="7756127" cy="646330"/>
          </a:xfrm>
          <a:prstGeom prst="rect">
            <a:avLst/>
          </a:prstGeom>
        </p:spPr>
        <p:txBody>
          <a:bodyPr lIns="91440" tIns="45720" rIns="91440" bIns="45720" anchor="ctr" anchorCtr="1">
            <a:spAutoFit/>
          </a:bodyPr>
          <a:lstStyle>
            <a:defPPr/>
            <a:lvl1pPr lvl="0">
              <a:defRPr sz="3600" b="1" baseline="0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Тема презентации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body" idx="20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600">
                <a:latin typeface="Avenir Next Cyr"/>
                <a:ea typeface="Avenir Next Cyr"/>
                <a:cs typeface="Avenir Next Cyr"/>
              </a:defRPr>
            </a:lvl1pPr>
          </a:lstStyle>
          <a:p>
            <a:pPr lvl="0"/>
            <a:r>
              <a:t>дд.мм.гггг.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раздела (слайд-бампер)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defPPr/>
            <a:lvl1pPr lvl="0" algn="l">
              <a:defRPr sz="4000" b="1"/>
            </a:lvl1pPr>
          </a:lstStyle>
          <a:p>
            <a:r>
              <a:t>Заголовок раздела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body" idx="23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800" baseline="0"/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200"/>
            </a:lvl3pPr>
            <a:lvl4pPr marL="1828616" lvl="3" indent="0">
              <a:buNone/>
              <a:defRPr sz="1200"/>
            </a:lvl4pPr>
            <a:lvl5pPr marL="2438155" lvl="4" indent="0">
              <a:buNone/>
              <a:defRPr sz="1200"/>
            </a:lvl5pPr>
          </a:lstStyle>
          <a:p>
            <a:pPr lvl="0"/>
            <a:r>
              <a:t>Подзаголовок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ри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10" name="Shape 4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body" idx="18"/>
          </p:nvPr>
        </p:nvSpPr>
        <p:spPr>
          <a:xfrm>
            <a:off x="6156177" y="1131888"/>
            <a:ext cx="2530623" cy="36004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/>
            </a:lvl1pPr>
            <a:lvl2pPr marL="0" lvl="1" indent="-180000">
              <a:spcBef>
                <a:spcPts val="0"/>
              </a:spcBef>
              <a:buFont typeface="Arial"/>
              <a:buChar char="•"/>
              <a:defRPr sz="14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body" idx="19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/>
            </a:lvl1pPr>
            <a:lvl2pPr marL="0" lvl="1" indent="-180000">
              <a:spcBef>
                <a:spcPts val="0"/>
              </a:spcBef>
              <a:buFont typeface="Arial"/>
              <a:buChar char="•"/>
              <a:defRPr sz="14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body" idx="20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/>
            </a:lvl1pPr>
            <a:lvl2pPr marL="0" lvl="1" indent="-180000">
              <a:spcBef>
                <a:spcPts val="0"/>
              </a:spcBef>
              <a:buFont typeface="Arial"/>
              <a:buChar char="•"/>
              <a:defRPr sz="14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body" idx="22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pic>
        <p:nvPicPr>
          <p:cNvPr id="416" name="Picture 416"/>
          <p:cNvPicPr/>
          <p:nvPr/>
        </p:nvPicPr>
        <p:blipFill>
          <a:blip r:embed="rId3" cstate="print"/>
          <a:stretch/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Четыре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2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 baseline="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3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 baseline="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4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 baseline="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5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 baseline="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6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 baseline="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7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400" baseline="0"/>
            </a:lvl1pPr>
          </a:lstStyle>
          <a:p>
            <a:pPr lvl="0"/>
            <a:r>
              <a:t>Образец текста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424" name="Shape 424"/>
          <p:cNvSpPr txBox="1">
            <a:spLocks noGrp="1"/>
          </p:cNvSpPr>
          <p:nvPr>
            <p:ph type="body" idx="18"/>
          </p:nvPr>
        </p:nvSpPr>
        <p:spPr>
          <a:xfrm>
            <a:off x="6156177" y="1131888"/>
            <a:ext cx="2530623" cy="36004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/>
            </a:lvl1pPr>
            <a:lvl2pPr marL="0" lvl="1" indent="-180000">
              <a:spcBef>
                <a:spcPts val="0"/>
              </a:spcBef>
              <a:buFont typeface="Arial"/>
              <a:buChar char="•"/>
              <a:defRPr sz="14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19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/>
            </a:lvl1pPr>
            <a:lvl2pPr marL="0" lvl="1" indent="-180000">
              <a:spcBef>
                <a:spcPts val="0"/>
              </a:spcBef>
              <a:buFont typeface="Arial"/>
              <a:buChar char="•"/>
              <a:defRPr sz="14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426" name="Shape 426"/>
          <p:cNvSpPr txBox="1">
            <a:spLocks noGrp="1"/>
          </p:cNvSpPr>
          <p:nvPr>
            <p:ph type="body" idx="20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/>
            </a:lvl1pPr>
            <a:lvl2pPr marL="0" lvl="1" indent="-180000">
              <a:spcBef>
                <a:spcPts val="0"/>
              </a:spcBef>
              <a:buFont typeface="Arial"/>
              <a:buChar char="•"/>
              <a:defRPr sz="14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body" idx="22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Два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 idx="30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4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31"/>
          </p:nvPr>
        </p:nvSpPr>
        <p:spPr>
          <a:xfrm>
            <a:off x="6156179" y="1131888"/>
            <a:ext cx="2530622" cy="36004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2400"/>
            </a:lvl1pPr>
            <a:lvl2pPr marL="609538" lvl="1" indent="0">
              <a:buNone/>
              <a:defRPr sz="18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32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2400"/>
            </a:lvl1pPr>
            <a:lvl2pPr marL="609538" lvl="1" indent="0">
              <a:buNone/>
              <a:defRPr sz="18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33"/>
          </p:nvPr>
        </p:nvSpPr>
        <p:spPr>
          <a:xfrm>
            <a:off x="3311863" y="1131888"/>
            <a:ext cx="2520278" cy="36004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2400"/>
            </a:lvl1pPr>
            <a:lvl2pPr marL="609538" lvl="1" indent="0">
              <a:buNone/>
              <a:defRPr sz="18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34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Два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 idx="30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4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31"/>
          </p:nvPr>
        </p:nvSpPr>
        <p:spPr>
          <a:xfrm>
            <a:off x="6732240" y="1131590"/>
            <a:ext cx="1954559" cy="360074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800"/>
            </a:lvl1pPr>
            <a:lvl2pPr lvl="1">
              <a:defRPr sz="32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32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800"/>
            </a:lvl1pPr>
            <a:lvl2pPr lvl="1">
              <a:defRPr sz="32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33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800"/>
            </a:lvl1pPr>
            <a:lvl2pPr lvl="1">
              <a:defRPr sz="32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34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800"/>
            </a:lvl1pPr>
            <a:lvl2pPr lvl="1">
              <a:defRPr sz="3200"/>
            </a:lvl2pPr>
            <a:lvl3pPr lvl="2">
              <a:defRPr sz="2667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35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 idx="30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lvl="0" algn="l">
              <a:defRPr sz="4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31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lvl="0">
              <a:defRPr sz="4000"/>
            </a:lvl1pPr>
            <a:lvl2pPr lvl="1">
              <a:defRPr sz="3600"/>
            </a:lvl2pPr>
            <a:lvl3pPr lvl="2">
              <a:defRPr sz="2800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32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Group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32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Два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 idx="30"/>
          </p:nvPr>
        </p:nvSpPr>
        <p:spPr>
          <a:xfrm>
            <a:off x="457200" y="205999"/>
            <a:ext cx="4978896" cy="63757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lvl="0" algn="l">
              <a:defRPr sz="3600" b="1">
                <a:latin typeface="+mn-lt"/>
                <a:ea typeface="+mn-ea"/>
                <a:cs typeface="+mn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31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3200"/>
            </a:lvl1pPr>
            <a:lvl2pPr marL="609538" lvl="1" indent="0">
              <a:buNone/>
              <a:defRPr sz="2800"/>
            </a:lvl2pPr>
            <a:lvl3pPr marL="1219076" lvl="2" indent="0">
              <a:buNone/>
              <a:defRPr sz="2000"/>
            </a:lvl3pPr>
            <a:lvl4pPr marL="1828616" lvl="3" indent="0">
              <a:buNone/>
              <a:defRPr sz="1800"/>
            </a:lvl4pPr>
            <a:lvl5pPr marL="2438155" lvl="4" indent="0">
              <a:buNone/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32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Два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 idx="30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lvl="0" algn="l">
              <a:defRPr sz="4800" b="1">
                <a:solidFill>
                  <a:schemeClr val="tx1"/>
                </a:solidFill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>
              <a:defRPr>
                <a:solidFill>
                  <a:schemeClr val="tx1"/>
                </a:solidFill>
              </a:defRPr>
            </a:lvl1pPr>
          </a:lstStyle>
          <a:p>
            <a:r>
              <a:t>‹#›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31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lvl="0">
              <a:defRPr sz="3600">
                <a:solidFill>
                  <a:schemeClr val="tx1"/>
                </a:solidFill>
              </a:defRPr>
            </a:lvl1pPr>
            <a:lvl2pPr lvl="1">
              <a:defRPr sz="3200">
                <a:solidFill>
                  <a:schemeClr val="tx1"/>
                </a:solidFill>
              </a:defRPr>
            </a:lvl2pPr>
            <a:lvl3pPr lvl="2">
              <a:defRPr sz="2400">
                <a:solidFill>
                  <a:schemeClr val="tx1"/>
                </a:solidFill>
              </a:defRPr>
            </a:lvl3pPr>
            <a:lvl4pPr lvl="3">
              <a:defRPr sz="2000">
                <a:solidFill>
                  <a:schemeClr val="tx1"/>
                </a:solidFill>
              </a:defRPr>
            </a:lvl4pPr>
            <a:lvl5pPr lvl="4"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32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>
                <a:solidFill>
                  <a:schemeClr val="tx1"/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 (слайд-бампер)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971600" y="1707655"/>
            <a:ext cx="4320480" cy="1800199"/>
          </a:xfrm>
          <a:prstGeom prst="rect">
            <a:avLst/>
          </a:prstGeom>
        </p:spPr>
        <p:txBody>
          <a:bodyPr lIns="91440" tIns="45720" rIns="91440" bIns="45720" anchor="ctr"/>
          <a:lstStyle>
            <a:defPPr/>
            <a:lvl1pPr marL="0" lvl="0" indent="0" algn="ctr">
              <a:buNone/>
              <a:defRPr sz="6000" b="0">
                <a:solidFill>
                  <a:schemeClr val="tx1"/>
                </a:solidFill>
                <a:latin typeface="Futura-Normal"/>
                <a:ea typeface="Futura-Normal"/>
                <a:cs typeface="Futura-Normal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5400" b="1">
                <a:latin typeface="Avenir Next Cyr"/>
                <a:ea typeface="Avenir Next Cyr"/>
                <a:cs typeface="Avenir Next Cyr"/>
              </a:rPr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Два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 idx="30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lvl="0" algn="l">
              <a:defRPr sz="4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31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2000"/>
            </a:lvl4pPr>
            <a:lvl5pPr lvl="4">
              <a:defRPr sz="20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32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2000"/>
            </a:lvl4pPr>
            <a:lvl5pPr lvl="4">
              <a:defRPr sz="20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33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93936" y="2069882"/>
            <a:ext cx="7756127" cy="646330"/>
          </a:xfrm>
          <a:prstGeom prst="rect">
            <a:avLst/>
          </a:prstGeom>
        </p:spPr>
        <p:txBody>
          <a:bodyPr lIns="91440" tIns="45720" rIns="91440" bIns="45720" anchor="ctr" anchorCtr="1">
            <a:spAutoFit/>
          </a:bodyPr>
          <a:lstStyle>
            <a:defPPr/>
            <a:lvl1pPr lvl="0">
              <a:defRPr sz="3600" b="1" baseline="0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Тема презентации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2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600">
                <a:latin typeface="Avenir Next Cyr"/>
                <a:ea typeface="Avenir Next Cyr"/>
                <a:cs typeface="Avenir Next Cyr"/>
              </a:defRPr>
            </a:lvl1pPr>
          </a:lstStyle>
          <a:p>
            <a:pPr lvl="0"/>
            <a:r>
              <a:t> Группа/должность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20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>
              <a:buNone/>
              <a:defRPr sz="1600">
                <a:latin typeface="Avenir Next Cyr"/>
                <a:ea typeface="Avenir Next Cyr"/>
                <a:cs typeface="Avenir Next Cyr"/>
              </a:defRPr>
            </a:lvl1pPr>
          </a:lstStyle>
          <a:p>
            <a:pPr lvl="0"/>
            <a:r>
              <a:t>дд.мм.гггг.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22"/>
          </p:nvPr>
        </p:nvSpPr>
        <p:spPr>
          <a:xfrm>
            <a:off x="3132147" y="4732358"/>
            <a:ext cx="2879724" cy="287337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ctr">
              <a:buNone/>
              <a:defRPr sz="1600">
                <a:latin typeface="Avenir Next Cyr"/>
                <a:ea typeface="Avenir Next Cyr"/>
                <a:cs typeface="Avenir Next Cyr"/>
              </a:defRPr>
            </a:lvl1pPr>
            <a:lvl2pPr marL="609540" lvl="1" indent="0">
              <a:buNone/>
            </a:lvl2pPr>
            <a:lvl3pPr marL="1219078" lvl="2" indent="0">
              <a:buNone/>
            </a:lvl3pPr>
            <a:lvl4pPr marL="1828619" lvl="3" indent="0">
              <a:buNone/>
            </a:lvl4pPr>
            <a:lvl5pPr marL="2438157" lvl="4" indent="0">
              <a:buNone/>
            </a:lvl5pPr>
          </a:lstStyle>
          <a:p>
            <a:pPr lvl="0"/>
            <a:r>
              <a:rPr sz="1600"/>
              <a:t>ФИО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 доп. верия (слайд-бампер)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/>
        </p:nvSpPr>
        <p:spPr>
          <a:xfrm>
            <a:off x="971600" y="1707655"/>
            <a:ext cx="4320480" cy="1800199"/>
          </a:xfrm>
          <a:prstGeom prst="rect">
            <a:avLst/>
          </a:prstGeom>
        </p:spPr>
        <p:txBody>
          <a:bodyPr lIns="91440" tIns="45720" rIns="91440" bIns="45720" anchor="ctr"/>
          <a:lstStyle>
            <a:defPPr/>
            <a:lvl1pPr marL="0" lvl="0" indent="0" algn="ctr">
              <a:buNone/>
              <a:defRPr sz="6000" b="0">
                <a:solidFill>
                  <a:schemeClr val="tx1"/>
                </a:solidFill>
                <a:latin typeface="Futura-Normal"/>
                <a:ea typeface="Futura-Normal"/>
                <a:cs typeface="Futura-Normal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5400" b="1">
                <a:latin typeface="Avenir Next Cyr"/>
                <a:ea typeface="Avenir Next Cyr"/>
                <a:cs typeface="Avenir Next Cyr"/>
              </a:rPr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 idx="30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lIns="91440" tIns="45720" rIns="91440" bIns="45720" anchor="ctr" anchorCtr="1">
            <a:normAutofit/>
          </a:bodyPr>
          <a:lstStyle>
            <a:defPPr/>
            <a:lvl1pPr lvl="0">
              <a:defRPr sz="66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Тема презентации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37"/>
          </p:nvPr>
        </p:nvSpPr>
        <p:spPr>
          <a:xfrm>
            <a:off x="6300192" y="4731991"/>
            <a:ext cx="2158007" cy="288032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600">
                <a:latin typeface="Avenir Next Cyr"/>
                <a:ea typeface="Avenir Next Cyr"/>
                <a:cs typeface="Avenir Next Cyr"/>
              </a:defRPr>
            </a:lvl1pPr>
          </a:lstStyle>
          <a:p>
            <a:pPr lvl="0"/>
            <a:r>
              <a:t>Группа/должность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body" idx="33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600">
                <a:latin typeface="Avenir Next Cyr"/>
                <a:ea typeface="Avenir Next Cyr"/>
                <a:cs typeface="Avenir Next Cyr"/>
              </a:defRPr>
            </a:lvl1pPr>
          </a:lstStyle>
          <a:p>
            <a:pPr lvl="0"/>
            <a:r>
              <a:t>Дд.мм.гггг.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body" idx="34"/>
          </p:nvPr>
        </p:nvSpPr>
        <p:spPr>
          <a:xfrm>
            <a:off x="3132147" y="4732358"/>
            <a:ext cx="2879724" cy="287337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 algn="ctr">
              <a:buNone/>
              <a:defRPr sz="1600">
                <a:latin typeface="Avenir Next Cyr"/>
                <a:ea typeface="Avenir Next Cyr"/>
                <a:cs typeface="Avenir Next Cyr"/>
              </a:defRPr>
            </a:lvl1pPr>
            <a:lvl2pPr marL="609540" lvl="1" indent="0">
              <a:buNone/>
            </a:lvl2pPr>
            <a:lvl3pPr marL="1219078" lvl="2" indent="0">
              <a:buNone/>
            </a:lvl3pPr>
            <a:lvl4pPr marL="1828619" lvl="3" indent="0">
              <a:buNone/>
            </a:lvl4pPr>
            <a:lvl5pPr marL="2438157" lvl="4" indent="0">
              <a:buNone/>
            </a:lvl5pPr>
          </a:lstStyle>
          <a:p>
            <a:pPr lvl="0"/>
            <a:r>
              <a:rPr sz="1600"/>
              <a:t>ФИО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 idx="30"/>
          </p:nvPr>
        </p:nvSpPr>
        <p:spPr>
          <a:xfrm>
            <a:off x="3851920" y="205997"/>
            <a:ext cx="4834880" cy="709587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lvl="0" algn="l">
              <a:defRPr sz="3200" b="1">
                <a:solidFill>
                  <a:schemeClr val="tx1"/>
                </a:solidFill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содержания: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sldNum" idx="12"/>
          </p:nvPr>
        </p:nvSpPr>
        <p:spPr>
          <a:xfrm>
            <a:off x="8172399" y="4767264"/>
            <a:ext cx="514400" cy="27384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body" idx="31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lvl="0"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/>
                <a:ea typeface="Avenir Next Cyr"/>
                <a:cs typeface="Avenir Next Cyr"/>
              </a:defRPr>
            </a:lvl1pPr>
          </a:lstStyle>
          <a:p>
            <a:pPr lvl="0"/>
            <a:r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раздела (слайд-бампер)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defPPr/>
            <a:lvl1pPr lvl="0" algn="l">
              <a:defRPr sz="7200" b="1"/>
            </a:lvl1pPr>
          </a:lstStyle>
          <a:p>
            <a:r>
              <a:t>Заголовок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23"/>
          </p:nvPr>
        </p:nvSpPr>
        <p:spPr>
          <a:xfrm>
            <a:off x="900113" y="3292473"/>
            <a:ext cx="4895850" cy="1439514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marR="0" lvl="0" indent="0" algn="l">
              <a:lnSpc>
                <a:spcPct val="100000"/>
              </a:lnSpc>
              <a:spcAft>
                <a:spcPts val="0"/>
              </a:spcAft>
              <a:buNone/>
              <a:defRPr sz="1800"/>
            </a:lvl1pPr>
            <a:lvl2pPr marL="609538" lvl="1" indent="0">
              <a:buNone/>
              <a:defRPr sz="1600"/>
            </a:lvl2pPr>
            <a:lvl3pPr marL="1219076" lvl="2" indent="0">
              <a:buNone/>
              <a:defRPr sz="1600"/>
            </a:lvl3pPr>
            <a:lvl4pPr marL="1828616" lvl="3" indent="0">
              <a:buNone/>
              <a:defRPr sz="1600"/>
            </a:lvl4pPr>
            <a:lvl5pPr marL="2438155" lvl="4" indent="0">
              <a:buNone/>
              <a:defRPr sz="1600"/>
            </a:lvl5pPr>
          </a:lstStyle>
          <a:p>
            <a:pPr marL="0" marR="0" lvl="0" indent="0" algn="l">
              <a:lnSpc>
                <a:spcPct val="100000"/>
              </a:lnSpc>
              <a:spcAft>
                <a:spcPts val="0"/>
              </a:spcAft>
            </a:pPr>
            <a:r>
              <a:t>Подзаголовок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Четыре объекта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Avenir Next Cyr"/>
                <a:ea typeface="Avenir Next Cyr"/>
                <a:cs typeface="Avenir Next Cyr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6"/>
          </p:nvPr>
        </p:nvSpPr>
        <p:spPr>
          <a:xfrm>
            <a:off x="467544" y="1131590"/>
            <a:ext cx="1871661" cy="1655761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  <a:lvl2pPr marL="0" lvl="1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t>Образец  текста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7"/>
          </p:nvPr>
        </p:nvSpPr>
        <p:spPr>
          <a:xfrm>
            <a:off x="2555776" y="1131590"/>
            <a:ext cx="1871661" cy="1655761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  <a:lvl2pPr marL="0" lvl="1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t>Образец  текста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24"/>
          </p:nvPr>
        </p:nvSpPr>
        <p:spPr>
          <a:xfrm>
            <a:off x="4644008" y="1131590"/>
            <a:ext cx="1871661" cy="1655761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  <a:lvl2pPr marL="0" lvl="1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t>Образец  текста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25"/>
          </p:nvPr>
        </p:nvSpPr>
        <p:spPr>
          <a:xfrm>
            <a:off x="6732240" y="1131590"/>
            <a:ext cx="1871661" cy="1655761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  <a:lvl2pPr marL="0" lvl="1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t>Образец  текста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26"/>
          </p:nvPr>
        </p:nvSpPr>
        <p:spPr>
          <a:xfrm>
            <a:off x="467544" y="3004220"/>
            <a:ext cx="1871661" cy="1655761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  <a:lvl2pPr marL="0" lvl="1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t>Образец  текста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27"/>
          </p:nvPr>
        </p:nvSpPr>
        <p:spPr>
          <a:xfrm>
            <a:off x="2555776" y="3004220"/>
            <a:ext cx="1871661" cy="1655761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  <a:lvl2pPr marL="0" lvl="1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t>Образец  текста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28"/>
          </p:nvPr>
        </p:nvSpPr>
        <p:spPr>
          <a:xfrm>
            <a:off x="4644008" y="3004220"/>
            <a:ext cx="1871661" cy="1655761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  <a:lvl2pPr marL="0" lvl="1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t>Образец  текста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29"/>
          </p:nvPr>
        </p:nvSpPr>
        <p:spPr>
          <a:xfrm>
            <a:off x="6732240" y="3004220"/>
            <a:ext cx="1871661" cy="1655761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lvl="0"/>
            <a:lvl2pPr marL="0" lvl="1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t>Образец 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 слева (доп)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99"/>
            <a:ext cx="5050904" cy="637578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defPPr/>
            <a:lvl1pPr lvl="0" algn="l">
              <a:defRPr sz="2800" b="1">
                <a:latin typeface="+mn-lt"/>
                <a:ea typeface="+mn-ea"/>
                <a:cs typeface="+mn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8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600"/>
            </a:lvl1pPr>
            <a:lvl2pPr marL="0" lvl="1" indent="-180000">
              <a:spcBef>
                <a:spcPts val="0"/>
              </a:spcBef>
              <a:buFont typeface="Arial"/>
              <a:buChar char="•"/>
              <a:defRPr sz="1600"/>
            </a:lvl2pPr>
            <a:lvl3pPr marL="1219076" lvl="2" indent="0">
              <a:buNone/>
              <a:defRPr sz="2400"/>
            </a:lvl3pPr>
            <a:lvl4pPr marL="1828616" lvl="3" indent="0">
              <a:buNone/>
              <a:defRPr sz="2000"/>
            </a:lvl4pPr>
            <a:lvl5pPr marL="2438155" lvl="4" indent="0">
              <a:buNone/>
              <a:defRPr sz="20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9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0" lv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lvl="1" indent="0">
              <a:buNone/>
              <a:defRPr sz="1200"/>
            </a:lvl2pPr>
            <a:lvl3pPr marL="1219076" lvl="2" indent="0">
              <a:buNone/>
              <a:defRPr sz="1050"/>
            </a:lvl3pPr>
            <a:lvl4pPr marL="1828616" lvl="3" indent="0">
              <a:buNone/>
              <a:defRPr sz="1000"/>
            </a:lvl4pPr>
            <a:lvl5pPr marL="2438155" lvl="4" indent="0">
              <a:buNone/>
              <a:defRPr sz="1000"/>
            </a:lvl5pPr>
          </a:lstStyle>
          <a:p>
            <a:pPr lvl="0"/>
            <a:r>
              <a:t>Источник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он">
    <p:bg>
      <p:bgPr>
        <a:blipFill>
          <a:blip r:embed="rId2" cstate="print"/>
          <a:srcRect/>
          <a:tile/>
        </a:blipFill>
        <a:effectLst/>
      </p:bgPr>
    </p:bg>
    <p:spTree>
      <p:nvGrpSpPr>
        <p:cNvPr id="1" name="Group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sldNum" idx="4"/>
          </p:nvPr>
        </p:nvSpPr>
        <p:spPr>
          <a:xfrm>
            <a:off x="8172399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</p:sldLayoutIdLst>
  <p:txStyles>
    <p:titleStyle>
      <a:defPPr/>
      <a:lvl1pPr lvl="0" algn="ctr">
        <a:buNone/>
        <a:defRPr sz="586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457154" lvl="0" indent="-457154" algn="l">
        <a:buFont typeface="Arial"/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01" lvl="1" indent="-380963" algn="l">
        <a:buFont typeface="Arial"/>
        <a:buChar char="–"/>
        <a:defRPr sz="3733">
          <a:solidFill>
            <a:schemeClr val="tx1"/>
          </a:solidFill>
          <a:latin typeface="+mn-lt"/>
          <a:ea typeface="+mn-ea"/>
          <a:cs typeface="+mn-cs"/>
        </a:defRPr>
      </a:lvl2pPr>
      <a:lvl3pPr marL="1523847" lvl="2" indent="-304771" algn="l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3pPr>
      <a:lvl4pPr marL="2133387" lvl="3" indent="-304770" algn="l">
        <a:buFont typeface="Arial"/>
        <a:buChar char="–"/>
        <a:defRPr sz="2667">
          <a:solidFill>
            <a:schemeClr val="tx1"/>
          </a:solidFill>
          <a:latin typeface="+mn-lt"/>
          <a:ea typeface="+mn-ea"/>
          <a:cs typeface="+mn-cs"/>
        </a:defRPr>
      </a:lvl4pPr>
      <a:lvl5pPr marL="2742926" lvl="4" indent="-304770" algn="l">
        <a:buFont typeface="Arial"/>
        <a:buChar char="»"/>
        <a:defRPr sz="2667">
          <a:solidFill>
            <a:schemeClr val="tx1"/>
          </a:solidFill>
          <a:latin typeface="+mn-lt"/>
          <a:ea typeface="+mn-ea"/>
          <a:cs typeface="+mn-cs"/>
        </a:defRPr>
      </a:lvl5pPr>
      <a:lvl6pPr marL="3352464" lvl="5" indent="-304770" algn="l"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6pPr>
      <a:lvl7pPr marL="3962005" lvl="6" indent="-304770" algn="l"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7pPr>
      <a:lvl8pPr marL="4571544" lvl="7" indent="-304770" algn="l"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8pPr>
      <a:lvl9pPr marL="5181083" lvl="8" indent="-304770" algn="l"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40" lvl="1" indent="0" algn="l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078" lvl="2" indent="0" algn="l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619" lvl="3" indent="0" algn="l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157" lvl="4" indent="0" algn="l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696" lvl="5" indent="0" algn="l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233" lvl="6" indent="0" algn="l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6773" lvl="7" indent="0" algn="l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313" lvl="8" indent="0" algn="l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 txBox="1">
            <a:spLocks noGrp="1"/>
          </p:cNvSpPr>
          <p:nvPr>
            <p:ph type="sldNum" idx="4"/>
          </p:nvPr>
        </p:nvSpPr>
        <p:spPr>
          <a:xfrm>
            <a:off x="8172399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r"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defPPr/>
      <a:lvl1pPr lvl="0" algn="ctr">
        <a:buNone/>
        <a:defRPr sz="586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457154" lvl="0" indent="-457154" algn="l">
        <a:buFont typeface="Arial"/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01" lvl="1" indent="-380963" algn="l">
        <a:buFont typeface="Arial"/>
        <a:buChar char="–"/>
        <a:defRPr sz="3733">
          <a:solidFill>
            <a:schemeClr val="tx1"/>
          </a:solidFill>
          <a:latin typeface="+mn-lt"/>
          <a:ea typeface="+mn-ea"/>
          <a:cs typeface="+mn-cs"/>
        </a:defRPr>
      </a:lvl2pPr>
      <a:lvl3pPr marL="1523847" lvl="2" indent="-304771" algn="l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3pPr>
      <a:lvl4pPr marL="2133387" lvl="3" indent="-304770" algn="l">
        <a:buFont typeface="Arial"/>
        <a:buChar char="–"/>
        <a:defRPr sz="2667">
          <a:solidFill>
            <a:schemeClr val="tx1"/>
          </a:solidFill>
          <a:latin typeface="+mn-lt"/>
          <a:ea typeface="+mn-ea"/>
          <a:cs typeface="+mn-cs"/>
        </a:defRPr>
      </a:lvl4pPr>
      <a:lvl5pPr marL="2742926" lvl="4" indent="-304770" algn="l">
        <a:buFont typeface="Arial"/>
        <a:buChar char="»"/>
        <a:defRPr sz="2667">
          <a:solidFill>
            <a:schemeClr val="tx1"/>
          </a:solidFill>
          <a:latin typeface="+mn-lt"/>
          <a:ea typeface="+mn-ea"/>
          <a:cs typeface="+mn-cs"/>
        </a:defRPr>
      </a:lvl5pPr>
      <a:lvl6pPr marL="3352464" lvl="5" indent="-304770" algn="l"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6pPr>
      <a:lvl7pPr marL="3962005" lvl="6" indent="-304770" algn="l"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7pPr>
      <a:lvl8pPr marL="4571544" lvl="7" indent="-304770" algn="l"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8pPr>
      <a:lvl9pPr marL="5181083" lvl="8" indent="-304770" algn="l"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40" lvl="1" indent="0" algn="l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078" lvl="2" indent="0" algn="l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619" lvl="3" indent="0" algn="l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157" lvl="4" indent="0" algn="l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696" lvl="5" indent="0" algn="l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233" lvl="6" indent="0" algn="l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6773" lvl="7" indent="0" algn="l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313" lvl="8" indent="0" algn="l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693936" y="2248584"/>
            <a:ext cx="7756127" cy="64633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lang="ru-RU" dirty="0"/>
              <a:t>Описание услуг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1EBC7-F41D-47AF-B789-AC2B8D2B6D4F}"/>
              </a:ext>
            </a:extLst>
          </p:cNvPr>
          <p:cNvSpPr txBox="1"/>
          <p:nvPr/>
        </p:nvSpPr>
        <p:spPr>
          <a:xfrm>
            <a:off x="5580112" y="267494"/>
            <a:ext cx="3496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venir Next Cyr"/>
              </a:rPr>
              <a:t>Приложение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/>
        </p:nvSpPr>
        <p:spPr>
          <a:xfrm flipH="1">
            <a:off x="1" y="582461"/>
            <a:ext cx="8032315" cy="0"/>
          </a:xfrm>
          <a:prstGeom prst="line">
            <a:avLst/>
          </a:prstGeom>
          <a:ln w="38100">
            <a:solidFill>
              <a:srgbClr val="445682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432" name="Shape 432"/>
          <p:cNvSpPr/>
          <p:nvPr/>
        </p:nvSpPr>
        <p:spPr>
          <a:xfrm flipH="1">
            <a:off x="22989" y="4853949"/>
            <a:ext cx="9143999" cy="0"/>
          </a:xfrm>
          <a:prstGeom prst="line">
            <a:avLst/>
          </a:prstGeom>
          <a:ln w="38100">
            <a:solidFill>
              <a:srgbClr val="445682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433" name="Shape 433"/>
          <p:cNvSpPr/>
          <p:nvPr/>
        </p:nvSpPr>
        <p:spPr>
          <a:xfrm>
            <a:off x="1" y="648222"/>
            <a:ext cx="1193105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434" name="Shape 434"/>
          <p:cNvSpPr/>
          <p:nvPr/>
        </p:nvSpPr>
        <p:spPr>
          <a:xfrm>
            <a:off x="6709254" y="648222"/>
            <a:ext cx="1193104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435" name="Shape 435"/>
          <p:cNvSpPr/>
          <p:nvPr/>
        </p:nvSpPr>
        <p:spPr>
          <a:xfrm>
            <a:off x="6732241" y="4919710"/>
            <a:ext cx="1193104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436" name="Shape 436"/>
          <p:cNvSpPr/>
          <p:nvPr/>
        </p:nvSpPr>
        <p:spPr>
          <a:xfrm>
            <a:off x="22988" y="4919710"/>
            <a:ext cx="1193105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437" name="Shape 437"/>
          <p:cNvSpPr txBox="1">
            <a:spLocks noGrp="1"/>
          </p:cNvSpPr>
          <p:nvPr>
            <p:ph type="sldNum" idx="12"/>
          </p:nvPr>
        </p:nvSpPr>
        <p:spPr>
          <a:xfrm>
            <a:off x="8166800" y="4859723"/>
            <a:ext cx="514400" cy="27384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-324544" y="-39499"/>
            <a:ext cx="10730476" cy="776614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0"/>
            <a:r>
              <a:rPr lang="ru-RU" b="1" dirty="0">
                <a:solidFill>
                  <a:srgbClr val="002060"/>
                </a:solidFill>
              </a:rPr>
              <a:t>Наименование услуги</a:t>
            </a:r>
            <a:endParaRPr b="1" dirty="0">
              <a:solidFill>
                <a:srgbClr val="002060"/>
              </a:solidFill>
            </a:endParaRPr>
          </a:p>
        </p:txBody>
      </p:sp>
      <p:pic>
        <p:nvPicPr>
          <p:cNvPr id="440" name="Picture 440"/>
          <p:cNvPicPr/>
          <p:nvPr/>
        </p:nvPicPr>
        <p:blipFill>
          <a:blip r:embed="rId2" cstate="print"/>
          <a:stretch/>
        </p:blipFill>
        <p:spPr>
          <a:xfrm>
            <a:off x="8032316" y="106644"/>
            <a:ext cx="865683" cy="352226"/>
          </a:xfrm>
          <a:prstGeom prst="rect">
            <a:avLst/>
          </a:prstGeom>
        </p:spPr>
      </p:pic>
      <p:sp>
        <p:nvSpPr>
          <p:cNvPr id="441" name="Shape 441"/>
          <p:cNvSpPr/>
          <p:nvPr/>
        </p:nvSpPr>
        <p:spPr>
          <a:xfrm>
            <a:off x="107504" y="902351"/>
            <a:ext cx="8717799" cy="3693319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ctr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450850" algn="just">
              <a:lnSpc>
                <a:spcPct val="100000"/>
              </a:lnSpc>
            </a:pPr>
            <a:r>
              <a:rPr lang="ru-RU" sz="1800" b="0" i="0" u="none" strike="noStrike" cap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Виды</a:t>
            </a:r>
            <a:r>
              <a:rPr lang="ru-RU" sz="1800" b="0" i="0" u="none" strike="noStrike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выполняемых расчетов и работ </a:t>
            </a:r>
          </a:p>
          <a:p>
            <a:pPr marL="0" marR="0" indent="450850" algn="just">
              <a:lnSpc>
                <a:spcPct val="100000"/>
              </a:lnSpc>
            </a:pPr>
            <a:r>
              <a:rPr lang="ru-RU" baseline="0" dirty="0">
                <a:latin typeface="+mj-lt"/>
                <a:ea typeface="+mj-ea"/>
                <a:cs typeface="+mj-cs"/>
              </a:rPr>
              <a:t>Назначение</a:t>
            </a:r>
            <a:r>
              <a:rPr lang="ru-RU" dirty="0">
                <a:latin typeface="+mj-lt"/>
                <a:ea typeface="+mj-ea"/>
                <a:cs typeface="+mj-cs"/>
              </a:rPr>
              <a:t> расчета (моделирования)</a:t>
            </a:r>
          </a:p>
          <a:p>
            <a:pPr marL="0" marR="0" indent="450850" algn="just">
              <a:lnSpc>
                <a:spcPct val="100000"/>
              </a:lnSpc>
            </a:pPr>
            <a:endParaRPr sz="1800" b="0" i="0" u="none" strike="noStrike" cap="none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450850" algn="just"/>
            <a:r>
              <a:rPr lang="ru-RU" b="1" u="sng" dirty="0">
                <a:solidFill>
                  <a:srgbClr val="000000"/>
                </a:solidFill>
              </a:rPr>
              <a:t>Область применения</a:t>
            </a:r>
            <a:r>
              <a:rPr sz="18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sz="18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45085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</a:rPr>
              <a:t> Для каких областей и объектов выполняется расчет</a:t>
            </a:r>
            <a:endParaRPr dirty="0">
              <a:solidFill>
                <a:srgbClr val="000000"/>
              </a:solidFill>
            </a:endParaRPr>
          </a:p>
          <a:p>
            <a:pPr marL="0" lvl="0" indent="450850" algn="just">
              <a:buFont typeface="Arial"/>
              <a:buChar char="•"/>
            </a:pPr>
            <a:r>
              <a:rPr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Используемый софт для расчетов</a:t>
            </a:r>
            <a:r>
              <a:rPr dirty="0">
                <a:solidFill>
                  <a:srgbClr val="000000"/>
                </a:solidFill>
              </a:rPr>
              <a:t> </a:t>
            </a:r>
          </a:p>
          <a:p>
            <a:pPr marL="0" indent="450850" algn="just"/>
            <a:r>
              <a:rPr b="1" u="sng" dirty="0" err="1">
                <a:latin typeface="+mj-lt"/>
                <a:ea typeface="+mj-ea"/>
                <a:cs typeface="+mj-cs"/>
              </a:rPr>
              <a:t>Опыт</a:t>
            </a:r>
            <a:r>
              <a:rPr b="1" u="sng" dirty="0">
                <a:latin typeface="+mj-lt"/>
                <a:ea typeface="+mj-ea"/>
                <a:cs typeface="+mj-cs"/>
              </a:rPr>
              <a:t> </a:t>
            </a:r>
            <a:r>
              <a:rPr b="1" u="sng" dirty="0" err="1">
                <a:latin typeface="+mj-lt"/>
                <a:ea typeface="+mj-ea"/>
                <a:cs typeface="+mj-cs"/>
              </a:rPr>
              <a:t>работы</a:t>
            </a:r>
            <a:r>
              <a:rPr b="1" u="sng" dirty="0">
                <a:latin typeface="+mj-lt"/>
                <a:ea typeface="+mj-ea"/>
                <a:cs typeface="+mj-cs"/>
              </a:rPr>
              <a:t>:</a:t>
            </a:r>
            <a:endParaRPr lang="ru-RU" b="1" u="sng" dirty="0">
              <a:latin typeface="+mj-lt"/>
              <a:ea typeface="+mj-ea"/>
              <a:cs typeface="+mj-cs"/>
            </a:endParaRPr>
          </a:p>
          <a:p>
            <a:pPr marL="0" indent="450850" algn="just"/>
            <a:endParaRPr lang="ru-RU" b="1" u="sng" dirty="0">
              <a:latin typeface="+mj-lt"/>
              <a:ea typeface="+mj-ea"/>
              <a:cs typeface="+mj-cs"/>
            </a:endParaRPr>
          </a:p>
          <a:p>
            <a:pPr marL="0" indent="450850" algn="just"/>
            <a:endParaRPr dirty="0">
              <a:latin typeface="+mj-lt"/>
              <a:ea typeface="+mj-ea"/>
              <a:cs typeface="+mj-cs"/>
            </a:endParaRPr>
          </a:p>
          <a:p>
            <a:pPr marL="0" indent="450850" algn="just"/>
            <a:r>
              <a:rPr b="1" u="sng" dirty="0" err="1">
                <a:latin typeface="+mj-lt"/>
                <a:ea typeface="+mj-ea"/>
                <a:cs typeface="+mj-cs"/>
              </a:rPr>
              <a:t>Потенциальные</a:t>
            </a:r>
            <a:r>
              <a:rPr b="1" u="sng" dirty="0">
                <a:latin typeface="+mj-lt"/>
                <a:ea typeface="+mj-ea"/>
                <a:cs typeface="+mj-cs"/>
              </a:rPr>
              <a:t> </a:t>
            </a:r>
            <a:r>
              <a:rPr b="1" u="sng" dirty="0" err="1">
                <a:latin typeface="+mj-lt"/>
                <a:ea typeface="+mj-ea"/>
                <a:cs typeface="+mj-cs"/>
              </a:rPr>
              <a:t>заказчики</a:t>
            </a:r>
            <a:r>
              <a:rPr b="1" u="sng" dirty="0">
                <a:latin typeface="+mj-lt"/>
                <a:ea typeface="+mj-ea"/>
                <a:cs typeface="+mj-cs"/>
              </a:rPr>
              <a:t>: </a:t>
            </a:r>
            <a:endParaRPr dirty="0">
              <a:latin typeface="+mj-lt"/>
              <a:ea typeface="+mj-ea"/>
              <a:cs typeface="+mj-cs"/>
            </a:endParaRPr>
          </a:p>
          <a:p>
            <a:pPr marL="0" indent="450850" algn="just"/>
            <a:endParaRPr dirty="0">
              <a:latin typeface="+mj-lt"/>
              <a:ea typeface="+mj-ea"/>
              <a:cs typeface="+mj-cs"/>
            </a:endParaRPr>
          </a:p>
          <a:p>
            <a:pPr marL="0" indent="450850" algn="just"/>
            <a:endParaRPr dirty="0">
              <a:latin typeface="+mj-lt"/>
              <a:ea typeface="+mj-ea"/>
              <a:cs typeface="+mj-cs"/>
            </a:endParaRPr>
          </a:p>
          <a:p>
            <a:pPr marL="0" marR="0" lvl="0" indent="450850" algn="just">
              <a:lnSpc>
                <a:spcPct val="100000"/>
              </a:lnSpc>
              <a:buNone/>
            </a:pPr>
            <a:r>
              <a:rPr b="0" i="0" u="none" strike="noStrike" cap="none" baseline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endParaRPr b="0" i="0" u="none" strike="noStrike" cap="none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195486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Эмблема кафедры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0537" y="1225840"/>
            <a:ext cx="4126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Скриншот с фрагментом</a:t>
            </a:r>
          </a:p>
          <a:p>
            <a:r>
              <a:rPr lang="ru-RU" dirty="0"/>
              <a:t> расчетной программы/логотип ПО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E9CB7-5F29-4C91-84A1-7E2523057AC5}"/>
              </a:ext>
            </a:extLst>
          </p:cNvPr>
          <p:cNvSpPr txBox="1"/>
          <p:nvPr/>
        </p:nvSpPr>
        <p:spPr>
          <a:xfrm flipH="1">
            <a:off x="1082141" y="4485275"/>
            <a:ext cx="693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Допустимо размещение услуг на нескольких слайдах</a:t>
            </a:r>
          </a:p>
        </p:txBody>
      </p:sp>
    </p:spTree>
    <p:extLst>
      <p:ext uri="{BB962C8B-B14F-4D97-AF65-F5344CB8AC3E}">
        <p14:creationId xmlns:p14="http://schemas.microsoft.com/office/powerpoint/2010/main" val="331270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/>
          <p:nvPr/>
        </p:nvSpPr>
        <p:spPr>
          <a:xfrm flipH="1">
            <a:off x="1" y="582461"/>
            <a:ext cx="8032315" cy="0"/>
          </a:xfrm>
          <a:prstGeom prst="line">
            <a:avLst/>
          </a:prstGeom>
          <a:ln w="38100">
            <a:solidFill>
              <a:srgbClr val="445682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547" name="Shape 547"/>
          <p:cNvSpPr/>
          <p:nvPr/>
        </p:nvSpPr>
        <p:spPr>
          <a:xfrm flipH="1">
            <a:off x="22989" y="4853949"/>
            <a:ext cx="9143999" cy="0"/>
          </a:xfrm>
          <a:prstGeom prst="line">
            <a:avLst/>
          </a:prstGeom>
          <a:ln w="38100">
            <a:solidFill>
              <a:srgbClr val="445682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548" name="Shape 548"/>
          <p:cNvSpPr/>
          <p:nvPr/>
        </p:nvSpPr>
        <p:spPr>
          <a:xfrm>
            <a:off x="1" y="648222"/>
            <a:ext cx="1193105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549" name="Shape 549"/>
          <p:cNvSpPr/>
          <p:nvPr/>
        </p:nvSpPr>
        <p:spPr>
          <a:xfrm>
            <a:off x="6709254" y="648222"/>
            <a:ext cx="1193104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550" name="Shape 550"/>
          <p:cNvSpPr/>
          <p:nvPr/>
        </p:nvSpPr>
        <p:spPr>
          <a:xfrm>
            <a:off x="6732241" y="4919710"/>
            <a:ext cx="1193104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551" name="Shape 551"/>
          <p:cNvSpPr/>
          <p:nvPr/>
        </p:nvSpPr>
        <p:spPr>
          <a:xfrm>
            <a:off x="22988" y="4919710"/>
            <a:ext cx="1193105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552" name="Shape 552"/>
          <p:cNvSpPr txBox="1">
            <a:spLocks noGrp="1"/>
          </p:cNvSpPr>
          <p:nvPr>
            <p:ph type="sldNum" idx="12"/>
          </p:nvPr>
        </p:nvSpPr>
        <p:spPr>
          <a:xfrm>
            <a:off x="8166800" y="4859723"/>
            <a:ext cx="514400" cy="27384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E7FAD647-2B03-4F13-A66B-E6F3838EE98A}" type="slidenum">
              <a:rPr lang="ru-RU" smtClean="0"/>
              <a:t>3</a:t>
            </a:fld>
            <a:endParaRPr dirty="0"/>
          </a:p>
        </p:txBody>
      </p:sp>
      <p:sp>
        <p:nvSpPr>
          <p:cNvPr id="553" name="Shape 553"/>
          <p:cNvSpPr txBox="1"/>
          <p:nvPr/>
        </p:nvSpPr>
        <p:spPr>
          <a:xfrm>
            <a:off x="22988" y="-39499"/>
            <a:ext cx="10382944" cy="77661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100" b="1">
                <a:solidFill>
                  <a:srgbClr val="002060"/>
                </a:solidFill>
              </a:rPr>
              <a:t>Контакты</a:t>
            </a:r>
            <a:endParaRPr sz="2100">
              <a:solidFill>
                <a:srgbClr val="002060"/>
              </a:solidFill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56" name="Picture 556"/>
          <p:cNvPicPr/>
          <p:nvPr/>
        </p:nvPicPr>
        <p:blipFill>
          <a:blip r:embed="rId2" cstate="print"/>
          <a:stretch/>
        </p:blipFill>
        <p:spPr>
          <a:xfrm>
            <a:off x="8032316" y="106644"/>
            <a:ext cx="865683" cy="352226"/>
          </a:xfrm>
          <a:prstGeom prst="rect">
            <a:avLst/>
          </a:prstGeom>
        </p:spPr>
      </p:pic>
      <p:sp>
        <p:nvSpPr>
          <p:cNvPr id="559" name="Shape 559"/>
          <p:cNvSpPr txBox="1"/>
          <p:nvPr/>
        </p:nvSpPr>
        <p:spPr>
          <a:xfrm>
            <a:off x="2771800" y="1404521"/>
            <a:ext cx="468052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0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Кафедра</a:t>
            </a:r>
            <a:r>
              <a:rPr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b="1" dirty="0"/>
              <a:t>Название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Заведующий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кафедрой</a:t>
            </a:r>
            <a:endParaRPr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lang="ru-RU" sz="2000" b="1" dirty="0"/>
              <a:t>Фамилия Имя Отчество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+7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телефон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почта</a:t>
            </a:r>
            <a:r>
              <a:rPr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</a:t>
            </a:r>
            <a:r>
              <a:rPr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mpei.ru</a:t>
            </a:r>
            <a:endParaRPr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427734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Эмблема кафедры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0112" y="195486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Эмблема кафедры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pei_shablon_3000">
  <a:themeElements>
    <a:clrScheme name="Другая 1">
      <a:dk1>
        <a:srgbClr val="181818"/>
      </a:dk1>
      <a:lt1>
        <a:srgbClr val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A93E72CD0E56A42977FD08D0705CFAF" ma:contentTypeVersion="3" ma:contentTypeDescription="Создание документа." ma:contentTypeScope="" ma:versionID="2a338943839fea30573f21aa84a60042">
  <xsd:schema xmlns:xsd="http://www.w3.org/2001/XMLSchema" xmlns:xs="http://www.w3.org/2001/XMLSchema" xmlns:p="http://schemas.microsoft.com/office/2006/metadata/properties" xmlns:ns2="a6d6a369-67a1-49a0-a04d-2e9b2b39b2ef" targetNamespace="http://schemas.microsoft.com/office/2006/metadata/properties" ma:root="true" ma:fieldsID="389bce57564774f0a7a94be28154a101" ns2:_="">
    <xsd:import namespace="a6d6a369-67a1-49a0-a04d-2e9b2b39b2ef"/>
    <xsd:element name="properties">
      <xsd:complexType>
        <xsd:sequence>
          <xsd:element name="documentManagement">
            <xsd:complexType>
              <xsd:all>
                <xsd:element ref="ns2:_x0417__x0430__x043c__x0435__x0442__x043a__x0438_" minOccurs="0"/>
                <xsd:element ref="ns2:_x0414__x0430__x0442__x0430__x0020__x0441__x043e__x0437__x0434__x0430__x043d__x0438__x044f_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6a369-67a1-49a0-a04d-2e9b2b39b2ef" elementFormDefault="qualified">
    <xsd:import namespace="http://schemas.microsoft.com/office/2006/documentManagement/types"/>
    <xsd:import namespace="http://schemas.microsoft.com/office/infopath/2007/PartnerControls"/>
    <xsd:element name="_x0417__x0430__x043c__x0435__x0442__x043a__x0438_" ma:index="8" nillable="true" ma:displayName="Заметки" ma:internalName="_x0417__x0430__x043c__x0435__x0442__x043a__x0438_">
      <xsd:simpleType>
        <xsd:restriction base="dms:Note">
          <xsd:maxLength value="255"/>
        </xsd:restriction>
      </xsd:simpleType>
    </xsd:element>
    <xsd:element name="_x0414__x0430__x0442__x0430__x0020__x0441__x043e__x0437__x0434__x0430__x043d__x0438__x044f_" ma:index="9" nillable="true" ma:displayName="Дата создания" ma:format="DateTime" ma:internalName="_x0414__x0430__x0442__x0430__x0020__x0441__x043e__x0437__x0434__x0430__x043d__x0438__x044f_">
      <xsd:simpleType>
        <xsd:restriction base="dms:DateTime"/>
      </xsd:simpleType>
    </xsd:element>
    <xsd:element name="tag" ma:index="10" nillable="true" ma:displayName="tag" ma:internalName="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7__x0430__x043c__x0435__x0442__x043a__x0438_ xmlns="a6d6a369-67a1-49a0-a04d-2e9b2b39b2ef">Описание, расчеты, моделирование</_x0417__x0430__x043c__x0435__x0442__x043a__x0438_>
    <tag xmlns="a6d6a369-67a1-49a0-a04d-2e9b2b39b2ef" xsi:nil="true"/>
    <_x0414__x0430__x0442__x0430__x0020__x0441__x043e__x0437__x0434__x0430__x043d__x0438__x044f_ xmlns="a6d6a369-67a1-49a0-a04d-2e9b2b39b2ef">2024-09-09T10:20:00+00:00</_x0414__x0430__x0442__x0430__x0020__x0441__x043e__x0437__x0434__x0430__x043d__x0438__x044f_>
  </documentManagement>
</p:properties>
</file>

<file path=customXml/itemProps1.xml><?xml version="1.0" encoding="utf-8"?>
<ds:datastoreItem xmlns:ds="http://schemas.openxmlformats.org/officeDocument/2006/customXml" ds:itemID="{EDFEBEA7-90D4-4CD8-A846-1C5D719A2F0A}"/>
</file>

<file path=customXml/itemProps2.xml><?xml version="1.0" encoding="utf-8"?>
<ds:datastoreItem xmlns:ds="http://schemas.openxmlformats.org/officeDocument/2006/customXml" ds:itemID="{DE4310F3-9D3B-4BBB-8733-105021381598}"/>
</file>

<file path=customXml/itemProps3.xml><?xml version="1.0" encoding="utf-8"?>
<ds:datastoreItem xmlns:ds="http://schemas.openxmlformats.org/officeDocument/2006/customXml" ds:itemID="{1C764B94-DE60-4B25-879E-A32DE6C22ECA}"/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1610</TotalTime>
  <Words>79</Words>
  <Application>Microsoft Office PowerPoint</Application>
  <DocSecurity>0</DocSecurity>
  <PresentationFormat>Экран (16:9)</PresentationFormat>
  <Paragraphs>33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Avenir Next Cyr</vt:lpstr>
      <vt:lpstr>Calibri</vt:lpstr>
      <vt:lpstr>mpei_shablon_3000</vt:lpstr>
      <vt:lpstr>1_alena_shablon</vt:lpstr>
      <vt:lpstr>Описание услуг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№2 к приказу № 775 от 09 сентября 2024 года </dc:title>
  <dc:creator>Ira</dc:creator>
  <cp:lastModifiedBy>Николай Николаевич С</cp:lastModifiedBy>
  <cp:revision>10</cp:revision>
  <cp:lastPrinted>2024-09-09T12:46:26Z</cp:lastPrinted>
  <dcterms:modified xsi:type="dcterms:W3CDTF">2024-09-10T12:28:17Z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0x0101006A93E72CD0E56A42977FD08D0705CFAF</vt:lpwstr>
  </property>
</Properties>
</file>