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87" r:id="rId4"/>
    <p:sldMasterId id="2147483700" r:id="rId5"/>
  </p:sldMasterIdLst>
  <p:notesMasterIdLst>
    <p:notesMasterId r:id="rId17"/>
  </p:notesMasterIdLst>
  <p:handoutMasterIdLst>
    <p:handoutMasterId r:id="rId18"/>
  </p:handoutMasterIdLst>
  <p:sldIdLst>
    <p:sldId id="256" r:id="rId6"/>
    <p:sldId id="270" r:id="rId7"/>
    <p:sldId id="271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5143500" type="screen16x9"/>
  <p:notesSz cx="6858000" cy="9144000"/>
  <p:embeddedFontLst>
    <p:embeddedFont>
      <p:font typeface="MV Boli" panose="02000500030200090000" pitchFamily="2" charset="0"/>
      <p:regular r:id="rId19"/>
    </p:embeddedFont>
    <p:embeddedFont>
      <p:font typeface="Avenir Next Cyr" panose="020B0503020202020204" pitchFamily="34" charset="-52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mbria" panose="02040503050406030204" pitchFamily="18" charset="0"/>
      <p:regular r:id="rId28"/>
      <p:bold r:id="rId29"/>
      <p:italic r:id="rId30"/>
      <p:boldItalic r:id="rId31"/>
    </p:embeddedFont>
    <p:embeddedFont>
      <p:font typeface="Verdana" panose="020B0604030504040204" pitchFamily="34" charset="0"/>
      <p:regular r:id="rId32"/>
      <p:bold r:id="rId33"/>
      <p:italic r:id="rId34"/>
      <p:boldItalic r:id="rId3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71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7637"/>
    <a:srgbClr val="002A7E"/>
    <a:srgbClr val="003192"/>
    <a:srgbClr val="003CB4"/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9114" autoAdjust="0"/>
  </p:normalViewPr>
  <p:slideViewPr>
    <p:cSldViewPr showGuides="1">
      <p:cViewPr>
        <p:scale>
          <a:sx n="110" d="100"/>
          <a:sy n="110" d="100"/>
        </p:scale>
        <p:origin x="-1644" y="-810"/>
      </p:cViewPr>
      <p:guideLst>
        <p:guide orient="horz" pos="171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9" Type="http://schemas.openxmlformats.org/officeDocument/2006/relationships/tableStyles" Target="tableStyles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3F02BE-AF8E-4014-A35C-253D3AD1C7B3}" type="doc">
      <dgm:prSet loTypeId="urn:microsoft.com/office/officeart/2005/8/layout/lProcess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BF17AEFC-1139-4488-8894-9903166217FD}">
      <dgm:prSet custT="1"/>
      <dgm:spPr>
        <a:xfrm>
          <a:off x="976" y="0"/>
          <a:ext cx="2538484" cy="4811485"/>
        </a:xfrm>
      </dgm:spPr>
      <dgm:t>
        <a:bodyPr/>
        <a:lstStyle/>
        <a:p>
          <a:pPr rtl="0"/>
          <a:r>
            <a:rPr lang="ru-RU" sz="1600" b="1" dirty="0" smtClean="0">
              <a:solidFill>
                <a:schemeClr val="accent1">
                  <a:lumMod val="75000"/>
                </a:schemeClr>
              </a:solidFill>
              <a:latin typeface="+mj-lt"/>
              <a:ea typeface="+mn-ea"/>
              <a:cs typeface="Arial" panose="020B0604020202020204" pitchFamily="34" charset="0"/>
            </a:rPr>
            <a:t>Очная форма</a:t>
          </a:r>
          <a:endParaRPr lang="ru-RU" sz="1600" b="1" dirty="0">
            <a:solidFill>
              <a:schemeClr val="accent1">
                <a:lumMod val="75000"/>
              </a:schemeClr>
            </a:solidFill>
            <a:latin typeface="+mj-lt"/>
            <a:ea typeface="+mn-ea"/>
            <a:cs typeface="Arial" panose="020B0604020202020204" pitchFamily="34" charset="0"/>
          </a:endParaRPr>
        </a:p>
      </dgm:t>
    </dgm:pt>
    <dgm:pt modelId="{BD6D1AB3-B7F0-4FF8-9A18-FFAB5278BC02}" type="parTrans" cxnId="{15948E98-C28E-4FF7-9EA5-AC0F1323A8B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21C6D0-052D-4BAE-95EA-1CF62E9D471E}" type="sibTrans" cxnId="{15948E98-C28E-4FF7-9EA5-AC0F1323A8B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BFB908-AB8D-48D5-A770-0FBED1B43027}">
      <dgm:prSet custT="1"/>
      <dgm:spPr>
        <a:xfrm>
          <a:off x="5458718" y="0"/>
          <a:ext cx="2538484" cy="4811485"/>
        </a:xfrm>
      </dgm:spPr>
      <dgm:t>
        <a:bodyPr/>
        <a:lstStyle/>
        <a:p>
          <a:pPr rtl="0"/>
          <a:r>
            <a:rPr lang="ru-RU" sz="1600" b="1" i="0" dirty="0" smtClean="0">
              <a:solidFill>
                <a:schemeClr val="accent1">
                  <a:lumMod val="75000"/>
                </a:schemeClr>
              </a:solidFill>
              <a:latin typeface="+mj-lt"/>
              <a:ea typeface="+mn-ea"/>
              <a:cs typeface="Arial" panose="020B0604020202020204" pitchFamily="34" charset="0"/>
            </a:rPr>
            <a:t>Заочная форма</a:t>
          </a:r>
          <a:endParaRPr lang="ru-RU" sz="1600" b="1" dirty="0">
            <a:solidFill>
              <a:schemeClr val="accent1">
                <a:lumMod val="75000"/>
              </a:schemeClr>
            </a:solidFill>
            <a:latin typeface="+mj-lt"/>
            <a:ea typeface="+mn-ea"/>
            <a:cs typeface="Arial" panose="020B0604020202020204" pitchFamily="34" charset="0"/>
          </a:endParaRPr>
        </a:p>
      </dgm:t>
    </dgm:pt>
    <dgm:pt modelId="{C34EC1DB-0156-4849-B7E6-B33EE6093F57}" type="parTrans" cxnId="{369FF4CD-B1BE-482B-BCAE-AE6E1E05555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38853B-D975-4B20-A021-804F9ED7E438}" type="sibTrans" cxnId="{369FF4CD-B1BE-482B-BCAE-AE6E1E05555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17E754-FBCB-4251-9684-C27864A1C008}">
      <dgm:prSet custT="1"/>
      <dgm:spPr>
        <a:xfrm>
          <a:off x="224251" y="1444377"/>
          <a:ext cx="2091934" cy="3125602"/>
        </a:xfrm>
      </dgm:spPr>
      <dgm:t>
        <a:bodyPr/>
        <a:lstStyle/>
        <a:p>
          <a:pPr algn="ctr" rtl="0"/>
          <a:r>
            <a:rPr lang="ru-RU" sz="1200" b="1" i="0" dirty="0" smtClean="0">
              <a:solidFill>
                <a:schemeClr val="bg1"/>
              </a:solidFill>
              <a:latin typeface="+mj-lt"/>
            </a:rPr>
            <a:t>- Финансы и кредит</a:t>
          </a:r>
        </a:p>
        <a:p>
          <a:pPr algn="ctr" rtl="0"/>
          <a:r>
            <a:rPr lang="ru-RU" sz="1200" b="1" i="0" dirty="0" smtClean="0">
              <a:solidFill>
                <a:schemeClr val="bg1"/>
              </a:solidFill>
              <a:latin typeface="+mj-lt"/>
            </a:rPr>
            <a:t>- Бухгалтерский учет, анализ и аудит</a:t>
          </a:r>
        </a:p>
        <a:p>
          <a:pPr algn="ctr" rtl="0"/>
          <a:r>
            <a:rPr lang="ru-RU" sz="1200" b="1" i="0" dirty="0" smtClean="0">
              <a:solidFill>
                <a:schemeClr val="bg1"/>
              </a:solidFill>
              <a:latin typeface="+mj-lt"/>
            </a:rPr>
            <a:t>- Корпоративные финансы</a:t>
          </a:r>
        </a:p>
        <a:p>
          <a:pPr algn="ctr" rtl="0"/>
          <a:r>
            <a:rPr lang="ru-RU" sz="1200" b="1" i="0" dirty="0" smtClean="0">
              <a:solidFill>
                <a:schemeClr val="bg1"/>
              </a:solidFill>
              <a:latin typeface="+mj-lt"/>
            </a:rPr>
            <a:t>- Экономика предприятий и организаций</a:t>
          </a:r>
        </a:p>
        <a:p>
          <a:pPr algn="ctr" rtl="0"/>
          <a:r>
            <a:rPr lang="ru-RU" sz="1200" b="1" i="0" dirty="0" smtClean="0">
              <a:solidFill>
                <a:schemeClr val="bg1"/>
              </a:solidFill>
              <a:latin typeface="+mj-lt"/>
            </a:rPr>
            <a:t>- Аналитическая экономика</a:t>
          </a:r>
          <a:endParaRPr lang="ru-RU" sz="1200" b="1" dirty="0">
            <a:solidFill>
              <a:schemeClr val="bg1"/>
            </a:solidFill>
            <a:latin typeface="+mj-lt"/>
            <a:ea typeface="+mn-ea"/>
            <a:cs typeface="Arial" panose="020B0604020202020204" pitchFamily="34" charset="0"/>
          </a:endParaRPr>
        </a:p>
      </dgm:t>
    </dgm:pt>
    <dgm:pt modelId="{0801F4E1-E1FD-4DB7-B6BB-3135EC3E590E}" type="parTrans" cxnId="{769DD1D7-8D95-4EB9-8239-12C22B84855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904134-CEB8-4F50-901F-C2C5F2B956D0}" type="sibTrans" cxnId="{769DD1D7-8D95-4EB9-8239-12C22B84855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173648-8BE3-4AD1-A57D-EB6A9D662B00}">
      <dgm:prSet custT="1"/>
      <dgm:spPr>
        <a:xfrm>
          <a:off x="2729847" y="0"/>
          <a:ext cx="2538484" cy="4811485"/>
        </a:xfrm>
      </dgm:spPr>
      <dgm:t>
        <a:bodyPr/>
        <a:lstStyle/>
        <a:p>
          <a:r>
            <a:rPr lang="ru-RU" sz="1600" b="1" i="0" dirty="0" smtClean="0">
              <a:solidFill>
                <a:schemeClr val="accent1">
                  <a:lumMod val="75000"/>
                </a:schemeClr>
              </a:solidFill>
              <a:latin typeface="+mj-lt"/>
              <a:ea typeface="+mn-ea"/>
              <a:cs typeface="Arial" panose="020B0604020202020204" pitchFamily="34" charset="0"/>
            </a:rPr>
            <a:t>Очно-заочная форма</a:t>
          </a:r>
          <a:endParaRPr lang="ru-RU" sz="1600" b="1" dirty="0">
            <a:solidFill>
              <a:schemeClr val="accent1">
                <a:lumMod val="75000"/>
              </a:schemeClr>
            </a:solidFill>
            <a:latin typeface="+mj-lt"/>
            <a:ea typeface="+mn-ea"/>
            <a:cs typeface="Arial" panose="020B0604020202020204" pitchFamily="34" charset="0"/>
          </a:endParaRPr>
        </a:p>
      </dgm:t>
    </dgm:pt>
    <dgm:pt modelId="{77962D18-A729-4ED7-9B43-3FAE7FB033E0}" type="parTrans" cxnId="{EA1328B5-C8E0-4D77-B353-1051A0035C1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00C974-25D6-4013-AFB1-E10028DBAA78}" type="sibTrans" cxnId="{EA1328B5-C8E0-4D77-B353-1051A0035C1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A06D7C-1746-455B-9816-980C6F960615}">
      <dgm:prSet custT="1"/>
      <dgm:spPr>
        <a:xfrm>
          <a:off x="5712567" y="1443445"/>
          <a:ext cx="2030787" cy="3127465"/>
        </a:xfrm>
      </dgm:spPr>
      <dgm:t>
        <a:bodyPr/>
        <a:lstStyle/>
        <a:p>
          <a:pPr algn="ctr"/>
          <a:r>
            <a:rPr lang="ru-RU" sz="1200" b="1" i="0" dirty="0" smtClean="0">
              <a:solidFill>
                <a:schemeClr val="bg1"/>
              </a:solidFill>
              <a:latin typeface="+mj-lt"/>
            </a:rPr>
            <a:t>- Финансы и кредит</a:t>
          </a:r>
        </a:p>
        <a:p>
          <a:pPr algn="ctr"/>
          <a:r>
            <a:rPr lang="ru-RU" sz="1200" b="1" i="0" dirty="0" smtClean="0">
              <a:solidFill>
                <a:schemeClr val="bg1"/>
              </a:solidFill>
              <a:latin typeface="+mj-lt"/>
            </a:rPr>
            <a:t>- Бухгалтерский учет, анализ и аудит</a:t>
          </a:r>
        </a:p>
        <a:p>
          <a:pPr algn="ctr"/>
          <a:r>
            <a:rPr lang="ru-RU" sz="1200" b="1" i="0" dirty="0" smtClean="0">
              <a:solidFill>
                <a:schemeClr val="bg1"/>
              </a:solidFill>
              <a:latin typeface="+mj-lt"/>
            </a:rPr>
            <a:t> - Аналитическая экономика</a:t>
          </a:r>
        </a:p>
      </dgm:t>
    </dgm:pt>
    <dgm:pt modelId="{C10B39F3-2258-48F4-AFF3-BE5FA7EF6CC1}" type="parTrans" cxnId="{40D6121F-A984-4912-98ED-ED04E11D3D4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31500F-88FF-4B7F-8548-8F04A3737578}" type="sibTrans" cxnId="{40D6121F-A984-4912-98ED-ED04E11D3D4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57E869-6D50-4DF5-BB24-871D428F078F}">
      <dgm:prSet custT="1"/>
      <dgm:spPr>
        <a:xfrm>
          <a:off x="2983696" y="1443445"/>
          <a:ext cx="2030787" cy="3127465"/>
        </a:xfrm>
      </dgm:spPr>
      <dgm:t>
        <a:bodyPr/>
        <a:lstStyle/>
        <a:p>
          <a:pPr algn="ctr" rtl="0"/>
          <a:r>
            <a:rPr lang="ru-RU" sz="1200" b="1" i="0" dirty="0" smtClean="0">
              <a:solidFill>
                <a:schemeClr val="bg1"/>
              </a:solidFill>
              <a:latin typeface="+mj-lt"/>
            </a:rPr>
            <a:t>- Финансы и кредит </a:t>
          </a:r>
        </a:p>
        <a:p>
          <a:pPr algn="ctr" rtl="0"/>
          <a:r>
            <a:rPr lang="ru-RU" sz="1200" b="1" i="0" dirty="0" smtClean="0">
              <a:solidFill>
                <a:schemeClr val="bg1"/>
              </a:solidFill>
              <a:latin typeface="+mj-lt"/>
            </a:rPr>
            <a:t>- Бухгалтерский учет, анализ и аудит</a:t>
          </a:r>
        </a:p>
        <a:p>
          <a:pPr algn="ctr" rtl="0"/>
          <a:r>
            <a:rPr lang="ru-RU" sz="1200" b="1" i="0" dirty="0" smtClean="0">
              <a:solidFill>
                <a:schemeClr val="bg1"/>
              </a:solidFill>
              <a:latin typeface="+mj-lt"/>
            </a:rPr>
            <a:t>- Корпоративные финансы</a:t>
          </a:r>
        </a:p>
        <a:p>
          <a:pPr algn="ctr" rtl="0"/>
          <a:r>
            <a:rPr lang="ru-RU" sz="1200" b="1" i="0" dirty="0" smtClean="0">
              <a:solidFill>
                <a:schemeClr val="bg1"/>
              </a:solidFill>
              <a:latin typeface="+mj-lt"/>
            </a:rPr>
            <a:t>- Экономика предприятий и организаций</a:t>
          </a:r>
          <a:endParaRPr lang="ru-RU" sz="1200" b="1" i="0" dirty="0">
            <a:solidFill>
              <a:schemeClr val="bg1"/>
            </a:solidFill>
            <a:latin typeface="+mj-lt"/>
          </a:endParaRPr>
        </a:p>
      </dgm:t>
    </dgm:pt>
    <dgm:pt modelId="{BDD251C7-3239-4BBD-9AE7-358F9A5F10A9}" type="sibTrans" cxnId="{FB02242E-F6C6-4558-9F43-CB9E9C825CE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C1B6DE-DF09-4948-A372-6CA3B7C40E17}" type="parTrans" cxnId="{FB02242E-F6C6-4558-9F43-CB9E9C825CE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73486F-FC0F-4EA0-B661-3217FAD93E09}" type="pres">
      <dgm:prSet presAssocID="{423F02BE-AF8E-4014-A35C-253D3AD1C7B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68E00B-4B91-44BE-BEA5-7C915105500C}" type="pres">
      <dgm:prSet presAssocID="{BF17AEFC-1139-4488-8894-9903166217FD}" presName="compNode" presStyleCnt="0"/>
      <dgm:spPr/>
      <dgm:t>
        <a:bodyPr/>
        <a:lstStyle/>
        <a:p>
          <a:endParaRPr lang="ru-RU"/>
        </a:p>
      </dgm:t>
    </dgm:pt>
    <dgm:pt modelId="{463A02DB-AB95-4515-901B-C3254641C0C7}" type="pres">
      <dgm:prSet presAssocID="{BF17AEFC-1139-4488-8894-9903166217FD}" presName="aNode" presStyleLbl="bgShp" presStyleIdx="0" presStyleCnt="3" custScaleX="118506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52336913-0167-458E-9B7F-26B41930A3DB}" type="pres">
      <dgm:prSet presAssocID="{BF17AEFC-1139-4488-8894-9903166217FD}" presName="textNode" presStyleLbl="bgShp" presStyleIdx="0" presStyleCnt="3"/>
      <dgm:spPr/>
      <dgm:t>
        <a:bodyPr/>
        <a:lstStyle/>
        <a:p>
          <a:endParaRPr lang="ru-RU"/>
        </a:p>
      </dgm:t>
    </dgm:pt>
    <dgm:pt modelId="{E3753400-0AEE-4C75-9648-BC545E3CA1F8}" type="pres">
      <dgm:prSet presAssocID="{BF17AEFC-1139-4488-8894-9903166217FD}" presName="compChildNode" presStyleCnt="0"/>
      <dgm:spPr/>
      <dgm:t>
        <a:bodyPr/>
        <a:lstStyle/>
        <a:p>
          <a:endParaRPr lang="ru-RU"/>
        </a:p>
      </dgm:t>
    </dgm:pt>
    <dgm:pt modelId="{9E7BF1D9-5E1C-47E1-B9C2-62B8E7AF0F4F}" type="pres">
      <dgm:prSet presAssocID="{BF17AEFC-1139-4488-8894-9903166217FD}" presName="theInnerList" presStyleCnt="0"/>
      <dgm:spPr/>
      <dgm:t>
        <a:bodyPr/>
        <a:lstStyle/>
        <a:p>
          <a:endParaRPr lang="ru-RU"/>
        </a:p>
      </dgm:t>
    </dgm:pt>
    <dgm:pt modelId="{476B0217-A4AA-4DAE-B993-F5A657C2CFC7}" type="pres">
      <dgm:prSet presAssocID="{1217E754-FBCB-4251-9684-C27864A1C008}" presName="childNode" presStyleLbl="node1" presStyleIdx="0" presStyleCnt="3" custScaleX="118001" custScaleY="109334" custLinFactNeighborX="-60" custLinFactNeighborY="-254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8177B894-93BE-4A72-92D4-ECF0C10CD96A}" type="pres">
      <dgm:prSet presAssocID="{BF17AEFC-1139-4488-8894-9903166217FD}" presName="aSpace" presStyleCnt="0"/>
      <dgm:spPr/>
      <dgm:t>
        <a:bodyPr/>
        <a:lstStyle/>
        <a:p>
          <a:endParaRPr lang="ru-RU"/>
        </a:p>
      </dgm:t>
    </dgm:pt>
    <dgm:pt modelId="{061DF30D-AAE4-461C-BE84-564A9C9E0C36}" type="pres">
      <dgm:prSet presAssocID="{4D173648-8BE3-4AD1-A57D-EB6A9D662B00}" presName="compNode" presStyleCnt="0"/>
      <dgm:spPr/>
      <dgm:t>
        <a:bodyPr/>
        <a:lstStyle/>
        <a:p>
          <a:endParaRPr lang="ru-RU"/>
        </a:p>
      </dgm:t>
    </dgm:pt>
    <dgm:pt modelId="{853E0BD0-3596-4258-A39E-3342544A2A94}" type="pres">
      <dgm:prSet presAssocID="{4D173648-8BE3-4AD1-A57D-EB6A9D662B00}" presName="aNode" presStyleLbl="bgShp" presStyleIdx="1" presStyleCnt="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B7AA9091-7FBB-4079-9D3A-C9DC712602AF}" type="pres">
      <dgm:prSet presAssocID="{4D173648-8BE3-4AD1-A57D-EB6A9D662B00}" presName="textNode" presStyleLbl="bgShp" presStyleIdx="1" presStyleCnt="3"/>
      <dgm:spPr/>
      <dgm:t>
        <a:bodyPr/>
        <a:lstStyle/>
        <a:p>
          <a:endParaRPr lang="ru-RU"/>
        </a:p>
      </dgm:t>
    </dgm:pt>
    <dgm:pt modelId="{8AD89884-01CE-410F-A428-A5D62F781018}" type="pres">
      <dgm:prSet presAssocID="{4D173648-8BE3-4AD1-A57D-EB6A9D662B00}" presName="compChildNode" presStyleCnt="0"/>
      <dgm:spPr/>
      <dgm:t>
        <a:bodyPr/>
        <a:lstStyle/>
        <a:p>
          <a:endParaRPr lang="ru-RU"/>
        </a:p>
      </dgm:t>
    </dgm:pt>
    <dgm:pt modelId="{94DBDE9A-45D4-4CE0-A759-FBBC0F0D3460}" type="pres">
      <dgm:prSet presAssocID="{4D173648-8BE3-4AD1-A57D-EB6A9D662B00}" presName="theInnerList" presStyleCnt="0"/>
      <dgm:spPr/>
      <dgm:t>
        <a:bodyPr/>
        <a:lstStyle/>
        <a:p>
          <a:endParaRPr lang="ru-RU"/>
        </a:p>
      </dgm:t>
    </dgm:pt>
    <dgm:pt modelId="{C931A2AA-61D3-4A40-8F0C-8B696ECE484B}" type="pres">
      <dgm:prSet presAssocID="{BC57E869-6D50-4DF5-BB24-871D428F078F}" presName="childNode" presStyleLbl="node1" presStyleIdx="1" presStyleCnt="3" custScaleX="11367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2E75CC8A-851D-4A5D-A783-03605161D9F6}" type="pres">
      <dgm:prSet presAssocID="{4D173648-8BE3-4AD1-A57D-EB6A9D662B00}" presName="aSpace" presStyleCnt="0"/>
      <dgm:spPr/>
      <dgm:t>
        <a:bodyPr/>
        <a:lstStyle/>
        <a:p>
          <a:endParaRPr lang="ru-RU"/>
        </a:p>
      </dgm:t>
    </dgm:pt>
    <dgm:pt modelId="{8B39D06C-E248-4AEB-A224-4DEB2F73AAD5}" type="pres">
      <dgm:prSet presAssocID="{31BFB908-AB8D-48D5-A770-0FBED1B43027}" presName="compNode" presStyleCnt="0"/>
      <dgm:spPr/>
      <dgm:t>
        <a:bodyPr/>
        <a:lstStyle/>
        <a:p>
          <a:endParaRPr lang="ru-RU"/>
        </a:p>
      </dgm:t>
    </dgm:pt>
    <dgm:pt modelId="{DA1150D0-EC19-4187-9E27-0130D47329E9}" type="pres">
      <dgm:prSet presAssocID="{31BFB908-AB8D-48D5-A770-0FBED1B43027}" presName="aNode" presStyleLbl="bgShp" presStyleIdx="2" presStyleCnt="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FCA03FA5-F912-4F23-A559-262346D74CA2}" type="pres">
      <dgm:prSet presAssocID="{31BFB908-AB8D-48D5-A770-0FBED1B43027}" presName="textNode" presStyleLbl="bgShp" presStyleIdx="2" presStyleCnt="3"/>
      <dgm:spPr/>
      <dgm:t>
        <a:bodyPr/>
        <a:lstStyle/>
        <a:p>
          <a:endParaRPr lang="ru-RU"/>
        </a:p>
      </dgm:t>
    </dgm:pt>
    <dgm:pt modelId="{321E3412-EEC4-4530-8114-4164BB43F5A5}" type="pres">
      <dgm:prSet presAssocID="{31BFB908-AB8D-48D5-A770-0FBED1B43027}" presName="compChildNode" presStyleCnt="0"/>
      <dgm:spPr/>
      <dgm:t>
        <a:bodyPr/>
        <a:lstStyle/>
        <a:p>
          <a:endParaRPr lang="ru-RU"/>
        </a:p>
      </dgm:t>
    </dgm:pt>
    <dgm:pt modelId="{3CB2BDB7-B035-4297-B9DA-36CF9B70C27D}" type="pres">
      <dgm:prSet presAssocID="{31BFB908-AB8D-48D5-A770-0FBED1B43027}" presName="theInnerList" presStyleCnt="0"/>
      <dgm:spPr/>
      <dgm:t>
        <a:bodyPr/>
        <a:lstStyle/>
        <a:p>
          <a:endParaRPr lang="ru-RU"/>
        </a:p>
      </dgm:t>
    </dgm:pt>
    <dgm:pt modelId="{9CB8E191-646D-4249-9E88-C0DB84BD5625}" type="pres">
      <dgm:prSet presAssocID="{3DA06D7C-1746-455B-9816-980C6F960615}" presName="childNode" presStyleLbl="node1" presStyleIdx="2" presStyleCnt="3" custScaleX="11071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EA1328B5-C8E0-4D77-B353-1051A0035C12}" srcId="{423F02BE-AF8E-4014-A35C-253D3AD1C7B3}" destId="{4D173648-8BE3-4AD1-A57D-EB6A9D662B00}" srcOrd="1" destOrd="0" parTransId="{77962D18-A729-4ED7-9B43-3FAE7FB033E0}" sibTransId="{3000C974-25D6-4013-AFB1-E10028DBAA78}"/>
    <dgm:cxn modelId="{15948E98-C28E-4FF7-9EA5-AC0F1323A8B5}" srcId="{423F02BE-AF8E-4014-A35C-253D3AD1C7B3}" destId="{BF17AEFC-1139-4488-8894-9903166217FD}" srcOrd="0" destOrd="0" parTransId="{BD6D1AB3-B7F0-4FF8-9A18-FFAB5278BC02}" sibTransId="{AB21C6D0-052D-4BAE-95EA-1CF62E9D471E}"/>
    <dgm:cxn modelId="{3D322B04-30F5-44F2-B6C3-3387B838C686}" type="presOf" srcId="{3DA06D7C-1746-455B-9816-980C6F960615}" destId="{9CB8E191-646D-4249-9E88-C0DB84BD5625}" srcOrd="0" destOrd="0" presId="urn:microsoft.com/office/officeart/2005/8/layout/lProcess2"/>
    <dgm:cxn modelId="{88C6C631-FA3D-4815-9BF3-CF96AD36C792}" type="presOf" srcId="{4D173648-8BE3-4AD1-A57D-EB6A9D662B00}" destId="{B7AA9091-7FBB-4079-9D3A-C9DC712602AF}" srcOrd="1" destOrd="0" presId="urn:microsoft.com/office/officeart/2005/8/layout/lProcess2"/>
    <dgm:cxn modelId="{40D6121F-A984-4912-98ED-ED04E11D3D42}" srcId="{31BFB908-AB8D-48D5-A770-0FBED1B43027}" destId="{3DA06D7C-1746-455B-9816-980C6F960615}" srcOrd="0" destOrd="0" parTransId="{C10B39F3-2258-48F4-AFF3-BE5FA7EF6CC1}" sibTransId="{6731500F-88FF-4B7F-8548-8F04A3737578}"/>
    <dgm:cxn modelId="{52588510-3F3E-4F18-98AC-7726C295B9A9}" type="presOf" srcId="{31BFB908-AB8D-48D5-A770-0FBED1B43027}" destId="{DA1150D0-EC19-4187-9E27-0130D47329E9}" srcOrd="0" destOrd="0" presId="urn:microsoft.com/office/officeart/2005/8/layout/lProcess2"/>
    <dgm:cxn modelId="{FB02242E-F6C6-4558-9F43-CB9E9C825CEE}" srcId="{4D173648-8BE3-4AD1-A57D-EB6A9D662B00}" destId="{BC57E869-6D50-4DF5-BB24-871D428F078F}" srcOrd="0" destOrd="0" parTransId="{77C1B6DE-DF09-4948-A372-6CA3B7C40E17}" sibTransId="{BDD251C7-3239-4BBD-9AE7-358F9A5F10A9}"/>
    <dgm:cxn modelId="{EDA13F9A-0EA2-4A41-AD2F-7F6C675A9615}" type="presOf" srcId="{1217E754-FBCB-4251-9684-C27864A1C008}" destId="{476B0217-A4AA-4DAE-B993-F5A657C2CFC7}" srcOrd="0" destOrd="0" presId="urn:microsoft.com/office/officeart/2005/8/layout/lProcess2"/>
    <dgm:cxn modelId="{A2CADCE4-059B-4A19-A109-97451C407C01}" type="presOf" srcId="{4D173648-8BE3-4AD1-A57D-EB6A9D662B00}" destId="{853E0BD0-3596-4258-A39E-3342544A2A94}" srcOrd="0" destOrd="0" presId="urn:microsoft.com/office/officeart/2005/8/layout/lProcess2"/>
    <dgm:cxn modelId="{769DD1D7-8D95-4EB9-8239-12C22B848556}" srcId="{BF17AEFC-1139-4488-8894-9903166217FD}" destId="{1217E754-FBCB-4251-9684-C27864A1C008}" srcOrd="0" destOrd="0" parTransId="{0801F4E1-E1FD-4DB7-B6BB-3135EC3E590E}" sibTransId="{B2904134-CEB8-4F50-901F-C2C5F2B956D0}"/>
    <dgm:cxn modelId="{27CC72B9-BC2F-499B-91F7-565A2CBAF3DD}" type="presOf" srcId="{BF17AEFC-1139-4488-8894-9903166217FD}" destId="{463A02DB-AB95-4515-901B-C3254641C0C7}" srcOrd="0" destOrd="0" presId="urn:microsoft.com/office/officeart/2005/8/layout/lProcess2"/>
    <dgm:cxn modelId="{BFDA18F9-47FF-4433-AB4F-AB98FEA7B9E5}" type="presOf" srcId="{423F02BE-AF8E-4014-A35C-253D3AD1C7B3}" destId="{8773486F-FC0F-4EA0-B661-3217FAD93E09}" srcOrd="0" destOrd="0" presId="urn:microsoft.com/office/officeart/2005/8/layout/lProcess2"/>
    <dgm:cxn modelId="{369FF4CD-B1BE-482B-BCAE-AE6E1E05555C}" srcId="{423F02BE-AF8E-4014-A35C-253D3AD1C7B3}" destId="{31BFB908-AB8D-48D5-A770-0FBED1B43027}" srcOrd="2" destOrd="0" parTransId="{C34EC1DB-0156-4849-B7E6-B33EE6093F57}" sibTransId="{C138853B-D975-4B20-A021-804F9ED7E438}"/>
    <dgm:cxn modelId="{9314EF23-548A-4AA7-8088-F40571E7D976}" type="presOf" srcId="{BF17AEFC-1139-4488-8894-9903166217FD}" destId="{52336913-0167-458E-9B7F-26B41930A3DB}" srcOrd="1" destOrd="0" presId="urn:microsoft.com/office/officeart/2005/8/layout/lProcess2"/>
    <dgm:cxn modelId="{A8394469-D0FC-48C7-92B3-D3B9F016FB5D}" type="presOf" srcId="{31BFB908-AB8D-48D5-A770-0FBED1B43027}" destId="{FCA03FA5-F912-4F23-A559-262346D74CA2}" srcOrd="1" destOrd="0" presId="urn:microsoft.com/office/officeart/2005/8/layout/lProcess2"/>
    <dgm:cxn modelId="{F9938698-C456-4021-8E2D-503E2A79B6A6}" type="presOf" srcId="{BC57E869-6D50-4DF5-BB24-871D428F078F}" destId="{C931A2AA-61D3-4A40-8F0C-8B696ECE484B}" srcOrd="0" destOrd="0" presId="urn:microsoft.com/office/officeart/2005/8/layout/lProcess2"/>
    <dgm:cxn modelId="{CCC95FAC-C00E-4373-856D-1FC89F050BBA}" type="presParOf" srcId="{8773486F-FC0F-4EA0-B661-3217FAD93E09}" destId="{9968E00B-4B91-44BE-BEA5-7C915105500C}" srcOrd="0" destOrd="0" presId="urn:microsoft.com/office/officeart/2005/8/layout/lProcess2"/>
    <dgm:cxn modelId="{7FABAFFC-BE91-4B77-9B69-37E5FA6E8838}" type="presParOf" srcId="{9968E00B-4B91-44BE-BEA5-7C915105500C}" destId="{463A02DB-AB95-4515-901B-C3254641C0C7}" srcOrd="0" destOrd="0" presId="urn:microsoft.com/office/officeart/2005/8/layout/lProcess2"/>
    <dgm:cxn modelId="{4C236056-DF79-4B32-9C0D-3C58268D068E}" type="presParOf" srcId="{9968E00B-4B91-44BE-BEA5-7C915105500C}" destId="{52336913-0167-458E-9B7F-26B41930A3DB}" srcOrd="1" destOrd="0" presId="urn:microsoft.com/office/officeart/2005/8/layout/lProcess2"/>
    <dgm:cxn modelId="{4F57B380-8E93-4F92-AAC2-003C61DF9043}" type="presParOf" srcId="{9968E00B-4B91-44BE-BEA5-7C915105500C}" destId="{E3753400-0AEE-4C75-9648-BC545E3CA1F8}" srcOrd="2" destOrd="0" presId="urn:microsoft.com/office/officeart/2005/8/layout/lProcess2"/>
    <dgm:cxn modelId="{FF77B615-7183-484A-B592-9526F481C063}" type="presParOf" srcId="{E3753400-0AEE-4C75-9648-BC545E3CA1F8}" destId="{9E7BF1D9-5E1C-47E1-B9C2-62B8E7AF0F4F}" srcOrd="0" destOrd="0" presId="urn:microsoft.com/office/officeart/2005/8/layout/lProcess2"/>
    <dgm:cxn modelId="{341764CA-560F-4DFB-BF36-52162D944195}" type="presParOf" srcId="{9E7BF1D9-5E1C-47E1-B9C2-62B8E7AF0F4F}" destId="{476B0217-A4AA-4DAE-B993-F5A657C2CFC7}" srcOrd="0" destOrd="0" presId="urn:microsoft.com/office/officeart/2005/8/layout/lProcess2"/>
    <dgm:cxn modelId="{EB857898-EF7E-4B34-9B36-1B64C5ECB903}" type="presParOf" srcId="{8773486F-FC0F-4EA0-B661-3217FAD93E09}" destId="{8177B894-93BE-4A72-92D4-ECF0C10CD96A}" srcOrd="1" destOrd="0" presId="urn:microsoft.com/office/officeart/2005/8/layout/lProcess2"/>
    <dgm:cxn modelId="{4A6D57AA-B1D7-49D3-B469-05C4102A9DD4}" type="presParOf" srcId="{8773486F-FC0F-4EA0-B661-3217FAD93E09}" destId="{061DF30D-AAE4-461C-BE84-564A9C9E0C36}" srcOrd="2" destOrd="0" presId="urn:microsoft.com/office/officeart/2005/8/layout/lProcess2"/>
    <dgm:cxn modelId="{620BF3AE-595D-4DD6-AD72-D10ADB73AB77}" type="presParOf" srcId="{061DF30D-AAE4-461C-BE84-564A9C9E0C36}" destId="{853E0BD0-3596-4258-A39E-3342544A2A94}" srcOrd="0" destOrd="0" presId="urn:microsoft.com/office/officeart/2005/8/layout/lProcess2"/>
    <dgm:cxn modelId="{FDF8279B-3E7E-4E91-9EDE-CF2627BC2320}" type="presParOf" srcId="{061DF30D-AAE4-461C-BE84-564A9C9E0C36}" destId="{B7AA9091-7FBB-4079-9D3A-C9DC712602AF}" srcOrd="1" destOrd="0" presId="urn:microsoft.com/office/officeart/2005/8/layout/lProcess2"/>
    <dgm:cxn modelId="{BA5A7C75-6929-4529-818B-7BF884A8B699}" type="presParOf" srcId="{061DF30D-AAE4-461C-BE84-564A9C9E0C36}" destId="{8AD89884-01CE-410F-A428-A5D62F781018}" srcOrd="2" destOrd="0" presId="urn:microsoft.com/office/officeart/2005/8/layout/lProcess2"/>
    <dgm:cxn modelId="{884F7E5C-583E-4B28-B285-57A42CACD76E}" type="presParOf" srcId="{8AD89884-01CE-410F-A428-A5D62F781018}" destId="{94DBDE9A-45D4-4CE0-A759-FBBC0F0D3460}" srcOrd="0" destOrd="0" presId="urn:microsoft.com/office/officeart/2005/8/layout/lProcess2"/>
    <dgm:cxn modelId="{F71ADA5F-664B-4DDA-A3AB-98A7D56BEAFD}" type="presParOf" srcId="{94DBDE9A-45D4-4CE0-A759-FBBC0F0D3460}" destId="{C931A2AA-61D3-4A40-8F0C-8B696ECE484B}" srcOrd="0" destOrd="0" presId="urn:microsoft.com/office/officeart/2005/8/layout/lProcess2"/>
    <dgm:cxn modelId="{76654177-9F1D-4A67-99DD-084AA6428700}" type="presParOf" srcId="{8773486F-FC0F-4EA0-B661-3217FAD93E09}" destId="{2E75CC8A-851D-4A5D-A783-03605161D9F6}" srcOrd="3" destOrd="0" presId="urn:microsoft.com/office/officeart/2005/8/layout/lProcess2"/>
    <dgm:cxn modelId="{5E2636E7-6384-4E87-AC1E-D5A8188F29A9}" type="presParOf" srcId="{8773486F-FC0F-4EA0-B661-3217FAD93E09}" destId="{8B39D06C-E248-4AEB-A224-4DEB2F73AAD5}" srcOrd="4" destOrd="0" presId="urn:microsoft.com/office/officeart/2005/8/layout/lProcess2"/>
    <dgm:cxn modelId="{12A3CCD6-22A1-4A16-8D54-AE9C5B3C3C2A}" type="presParOf" srcId="{8B39D06C-E248-4AEB-A224-4DEB2F73AAD5}" destId="{DA1150D0-EC19-4187-9E27-0130D47329E9}" srcOrd="0" destOrd="0" presId="urn:microsoft.com/office/officeart/2005/8/layout/lProcess2"/>
    <dgm:cxn modelId="{734A174E-4E3C-4B81-9051-EB93BB7E9386}" type="presParOf" srcId="{8B39D06C-E248-4AEB-A224-4DEB2F73AAD5}" destId="{FCA03FA5-F912-4F23-A559-262346D74CA2}" srcOrd="1" destOrd="0" presId="urn:microsoft.com/office/officeart/2005/8/layout/lProcess2"/>
    <dgm:cxn modelId="{F1AD4E23-EA4D-4360-91F7-DD762C4E7095}" type="presParOf" srcId="{8B39D06C-E248-4AEB-A224-4DEB2F73AAD5}" destId="{321E3412-EEC4-4530-8114-4164BB43F5A5}" srcOrd="2" destOrd="0" presId="urn:microsoft.com/office/officeart/2005/8/layout/lProcess2"/>
    <dgm:cxn modelId="{8EABA28E-ABD8-4A61-98B0-C61296892910}" type="presParOf" srcId="{321E3412-EEC4-4530-8114-4164BB43F5A5}" destId="{3CB2BDB7-B035-4297-B9DA-36CF9B70C27D}" srcOrd="0" destOrd="0" presId="urn:microsoft.com/office/officeart/2005/8/layout/lProcess2"/>
    <dgm:cxn modelId="{9CE33995-45DF-4B63-8E92-7BDBDC5F9C9B}" type="presParOf" srcId="{3CB2BDB7-B035-4297-B9DA-36CF9B70C27D}" destId="{9CB8E191-646D-4249-9E88-C0DB84BD5625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3F02BE-AF8E-4014-A35C-253D3AD1C7B3}" type="doc">
      <dgm:prSet loTypeId="urn:microsoft.com/office/officeart/2005/8/layout/lProcess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BF17AEFC-1139-4488-8894-9903166217FD}">
      <dgm:prSet custT="1"/>
      <dgm:spPr>
        <a:xfrm>
          <a:off x="976" y="0"/>
          <a:ext cx="2538484" cy="4811485"/>
        </a:xfrm>
      </dgm:spPr>
      <dgm:t>
        <a:bodyPr/>
        <a:lstStyle/>
        <a:p>
          <a:pPr rtl="0"/>
          <a:r>
            <a:rPr lang="ru-RU" sz="1800" b="1" dirty="0" smtClean="0">
              <a:solidFill>
                <a:srgbClr val="002060"/>
              </a:solidFill>
              <a:latin typeface="+mj-lt"/>
              <a:ea typeface="+mn-ea"/>
              <a:cs typeface="Arial" panose="020B0604020202020204" pitchFamily="34" charset="0"/>
            </a:rPr>
            <a:t>Очная форма</a:t>
          </a:r>
          <a:endParaRPr lang="ru-RU" sz="1800" b="1" dirty="0">
            <a:solidFill>
              <a:srgbClr val="002060"/>
            </a:solidFill>
            <a:latin typeface="+mj-lt"/>
            <a:ea typeface="+mn-ea"/>
            <a:cs typeface="Arial" panose="020B0604020202020204" pitchFamily="34" charset="0"/>
          </a:endParaRPr>
        </a:p>
      </dgm:t>
    </dgm:pt>
    <dgm:pt modelId="{BD6D1AB3-B7F0-4FF8-9A18-FFAB5278BC02}" type="parTrans" cxnId="{15948E98-C28E-4FF7-9EA5-AC0F1323A8B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21C6D0-052D-4BAE-95EA-1CF62E9D471E}" type="sibTrans" cxnId="{15948E98-C28E-4FF7-9EA5-AC0F1323A8B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17E754-FBCB-4251-9684-C27864A1C008}">
      <dgm:prSet custT="1"/>
      <dgm:spPr>
        <a:xfrm>
          <a:off x="224251" y="1444377"/>
          <a:ext cx="2091934" cy="3125602"/>
        </a:xfrm>
      </dgm:spPr>
      <dgm:t>
        <a:bodyPr/>
        <a:lstStyle/>
        <a:p>
          <a:pPr algn="ctr" rtl="0"/>
          <a:r>
            <a:rPr lang="ru-RU" sz="1600" b="1" i="0" dirty="0" smtClean="0">
              <a:latin typeface="+mj-lt"/>
            </a:rPr>
            <a:t>- Экономика предприятий. Инвестиционная и инновационная деятельность предприятий</a:t>
          </a:r>
        </a:p>
        <a:p>
          <a:pPr algn="ctr" rtl="0"/>
          <a:r>
            <a:rPr lang="ru-RU" sz="1600" b="1" i="0" dirty="0" smtClean="0">
              <a:latin typeface="+mj-lt"/>
            </a:rPr>
            <a:t>- Корпоративные финансы</a:t>
          </a:r>
          <a:endParaRPr lang="ru-RU" sz="1600" b="1" dirty="0">
            <a:latin typeface="+mj-lt"/>
            <a:ea typeface="+mn-ea"/>
            <a:cs typeface="Arial" panose="020B0604020202020204" pitchFamily="34" charset="0"/>
          </a:endParaRPr>
        </a:p>
      </dgm:t>
    </dgm:pt>
    <dgm:pt modelId="{0801F4E1-E1FD-4DB7-B6BB-3135EC3E590E}" type="parTrans" cxnId="{769DD1D7-8D95-4EB9-8239-12C22B84855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904134-CEB8-4F50-901F-C2C5F2B956D0}" type="sibTrans" cxnId="{769DD1D7-8D95-4EB9-8239-12C22B84855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173648-8BE3-4AD1-A57D-EB6A9D662B00}">
      <dgm:prSet custT="1"/>
      <dgm:spPr>
        <a:xfrm>
          <a:off x="2729847" y="0"/>
          <a:ext cx="2538484" cy="4811485"/>
        </a:xfrm>
      </dgm:spPr>
      <dgm:t>
        <a:bodyPr/>
        <a:lstStyle/>
        <a:p>
          <a:r>
            <a:rPr lang="ru-RU" sz="1800" b="1" i="0" dirty="0" smtClean="0">
              <a:solidFill>
                <a:srgbClr val="002060"/>
              </a:solidFill>
              <a:latin typeface="+mj-lt"/>
              <a:ea typeface="+mn-ea"/>
              <a:cs typeface="Arial" panose="020B0604020202020204" pitchFamily="34" charset="0"/>
            </a:rPr>
            <a:t>Очно-заочная форма</a:t>
          </a:r>
          <a:endParaRPr lang="ru-RU" sz="1800" b="1" dirty="0">
            <a:solidFill>
              <a:srgbClr val="002060"/>
            </a:solidFill>
            <a:latin typeface="+mj-lt"/>
            <a:ea typeface="+mn-ea"/>
            <a:cs typeface="Arial" panose="020B0604020202020204" pitchFamily="34" charset="0"/>
          </a:endParaRPr>
        </a:p>
      </dgm:t>
    </dgm:pt>
    <dgm:pt modelId="{77962D18-A729-4ED7-9B43-3FAE7FB033E0}" type="parTrans" cxnId="{EA1328B5-C8E0-4D77-B353-1051A0035C1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00C974-25D6-4013-AFB1-E10028DBAA78}" type="sibTrans" cxnId="{EA1328B5-C8E0-4D77-B353-1051A0035C1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57E869-6D50-4DF5-BB24-871D428F078F}">
      <dgm:prSet custT="1"/>
      <dgm:spPr>
        <a:xfrm>
          <a:off x="2983696" y="1443445"/>
          <a:ext cx="2030787" cy="3127465"/>
        </a:xfrm>
      </dgm:spPr>
      <dgm:t>
        <a:bodyPr/>
        <a:lstStyle/>
        <a:p>
          <a:pPr algn="ctr" rtl="0"/>
          <a:r>
            <a:rPr lang="ru-RU" sz="1600" b="1" i="0" dirty="0" smtClean="0">
              <a:latin typeface="+mj-lt"/>
            </a:rPr>
            <a:t>- Бухгалтерский учет, аудит и налоговый консалтинг</a:t>
          </a:r>
          <a:endParaRPr lang="ru-RU" sz="1600" b="1" i="0" dirty="0">
            <a:latin typeface="+mj-lt"/>
          </a:endParaRPr>
        </a:p>
      </dgm:t>
    </dgm:pt>
    <dgm:pt modelId="{BDD251C7-3239-4BBD-9AE7-358F9A5F10A9}" type="sibTrans" cxnId="{FB02242E-F6C6-4558-9F43-CB9E9C825CE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C1B6DE-DF09-4948-A372-6CA3B7C40E17}" type="parTrans" cxnId="{FB02242E-F6C6-4558-9F43-CB9E9C825CE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73486F-FC0F-4EA0-B661-3217FAD93E09}" type="pres">
      <dgm:prSet presAssocID="{423F02BE-AF8E-4014-A35C-253D3AD1C7B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68E00B-4B91-44BE-BEA5-7C915105500C}" type="pres">
      <dgm:prSet presAssocID="{BF17AEFC-1139-4488-8894-9903166217FD}" presName="compNode" presStyleCnt="0"/>
      <dgm:spPr/>
      <dgm:t>
        <a:bodyPr/>
        <a:lstStyle/>
        <a:p>
          <a:endParaRPr lang="ru-RU"/>
        </a:p>
      </dgm:t>
    </dgm:pt>
    <dgm:pt modelId="{463A02DB-AB95-4515-901B-C3254641C0C7}" type="pres">
      <dgm:prSet presAssocID="{BF17AEFC-1139-4488-8894-9903166217FD}" presName="aNode" presStyleLbl="bgShp" presStyleIdx="0" presStyleCnt="2" custScaleX="88379" custLinFactNeighborX="1453" custLinFactNeighborY="-75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52336913-0167-458E-9B7F-26B41930A3DB}" type="pres">
      <dgm:prSet presAssocID="{BF17AEFC-1139-4488-8894-9903166217FD}" presName="textNode" presStyleLbl="bgShp" presStyleIdx="0" presStyleCnt="2"/>
      <dgm:spPr/>
      <dgm:t>
        <a:bodyPr/>
        <a:lstStyle/>
        <a:p>
          <a:endParaRPr lang="ru-RU"/>
        </a:p>
      </dgm:t>
    </dgm:pt>
    <dgm:pt modelId="{E3753400-0AEE-4C75-9648-BC545E3CA1F8}" type="pres">
      <dgm:prSet presAssocID="{BF17AEFC-1139-4488-8894-9903166217FD}" presName="compChildNode" presStyleCnt="0"/>
      <dgm:spPr/>
      <dgm:t>
        <a:bodyPr/>
        <a:lstStyle/>
        <a:p>
          <a:endParaRPr lang="ru-RU"/>
        </a:p>
      </dgm:t>
    </dgm:pt>
    <dgm:pt modelId="{9E7BF1D9-5E1C-47E1-B9C2-62B8E7AF0F4F}" type="pres">
      <dgm:prSet presAssocID="{BF17AEFC-1139-4488-8894-9903166217FD}" presName="theInnerList" presStyleCnt="0"/>
      <dgm:spPr/>
      <dgm:t>
        <a:bodyPr/>
        <a:lstStyle/>
        <a:p>
          <a:endParaRPr lang="ru-RU"/>
        </a:p>
      </dgm:t>
    </dgm:pt>
    <dgm:pt modelId="{476B0217-A4AA-4DAE-B993-F5A657C2CFC7}" type="pres">
      <dgm:prSet presAssocID="{1217E754-FBCB-4251-9684-C27864A1C008}" presName="childNode" presStyleLbl="node1" presStyleIdx="0" presStyleCnt="2" custScaleX="80350" custScaleY="107021" custLinFactNeighborX="1452" custLinFactNeighborY="-354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8177B894-93BE-4A72-92D4-ECF0C10CD96A}" type="pres">
      <dgm:prSet presAssocID="{BF17AEFC-1139-4488-8894-9903166217FD}" presName="aSpace" presStyleCnt="0"/>
      <dgm:spPr/>
      <dgm:t>
        <a:bodyPr/>
        <a:lstStyle/>
        <a:p>
          <a:endParaRPr lang="ru-RU"/>
        </a:p>
      </dgm:t>
    </dgm:pt>
    <dgm:pt modelId="{061DF30D-AAE4-461C-BE84-564A9C9E0C36}" type="pres">
      <dgm:prSet presAssocID="{4D173648-8BE3-4AD1-A57D-EB6A9D662B00}" presName="compNode" presStyleCnt="0"/>
      <dgm:spPr/>
      <dgm:t>
        <a:bodyPr/>
        <a:lstStyle/>
        <a:p>
          <a:endParaRPr lang="ru-RU"/>
        </a:p>
      </dgm:t>
    </dgm:pt>
    <dgm:pt modelId="{853E0BD0-3596-4258-A39E-3342544A2A94}" type="pres">
      <dgm:prSet presAssocID="{4D173648-8BE3-4AD1-A57D-EB6A9D662B00}" presName="aNode" presStyleLbl="bgShp" presStyleIdx="1" presStyleCnt="2" custScaleX="8157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B7AA9091-7FBB-4079-9D3A-C9DC712602AF}" type="pres">
      <dgm:prSet presAssocID="{4D173648-8BE3-4AD1-A57D-EB6A9D662B00}" presName="textNode" presStyleLbl="bgShp" presStyleIdx="1" presStyleCnt="2"/>
      <dgm:spPr/>
      <dgm:t>
        <a:bodyPr/>
        <a:lstStyle/>
        <a:p>
          <a:endParaRPr lang="ru-RU"/>
        </a:p>
      </dgm:t>
    </dgm:pt>
    <dgm:pt modelId="{8AD89884-01CE-410F-A428-A5D62F781018}" type="pres">
      <dgm:prSet presAssocID="{4D173648-8BE3-4AD1-A57D-EB6A9D662B00}" presName="compChildNode" presStyleCnt="0"/>
      <dgm:spPr/>
      <dgm:t>
        <a:bodyPr/>
        <a:lstStyle/>
        <a:p>
          <a:endParaRPr lang="ru-RU"/>
        </a:p>
      </dgm:t>
    </dgm:pt>
    <dgm:pt modelId="{94DBDE9A-45D4-4CE0-A759-FBBC0F0D3460}" type="pres">
      <dgm:prSet presAssocID="{4D173648-8BE3-4AD1-A57D-EB6A9D662B00}" presName="theInnerList" presStyleCnt="0"/>
      <dgm:spPr/>
      <dgm:t>
        <a:bodyPr/>
        <a:lstStyle/>
        <a:p>
          <a:endParaRPr lang="ru-RU"/>
        </a:p>
      </dgm:t>
    </dgm:pt>
    <dgm:pt modelId="{C931A2AA-61D3-4A40-8F0C-8B696ECE484B}" type="pres">
      <dgm:prSet presAssocID="{BC57E869-6D50-4DF5-BB24-871D428F078F}" presName="childNode" presStyleLbl="node1" presStyleIdx="1" presStyleCnt="2" custScaleX="80032" custLinFactNeighborX="-581" custLinFactNeighborY="-306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EA1328B5-C8E0-4D77-B353-1051A0035C12}" srcId="{423F02BE-AF8E-4014-A35C-253D3AD1C7B3}" destId="{4D173648-8BE3-4AD1-A57D-EB6A9D662B00}" srcOrd="1" destOrd="0" parTransId="{77962D18-A729-4ED7-9B43-3FAE7FB033E0}" sibTransId="{3000C974-25D6-4013-AFB1-E10028DBAA78}"/>
    <dgm:cxn modelId="{38F717FB-6473-4BD8-A90D-BF831C4A7D69}" type="presOf" srcId="{BC57E869-6D50-4DF5-BB24-871D428F078F}" destId="{C931A2AA-61D3-4A40-8F0C-8B696ECE484B}" srcOrd="0" destOrd="0" presId="urn:microsoft.com/office/officeart/2005/8/layout/lProcess2"/>
    <dgm:cxn modelId="{789CFEB3-FE03-41FA-8699-3DE01BF6B229}" type="presOf" srcId="{4D173648-8BE3-4AD1-A57D-EB6A9D662B00}" destId="{B7AA9091-7FBB-4079-9D3A-C9DC712602AF}" srcOrd="1" destOrd="0" presId="urn:microsoft.com/office/officeart/2005/8/layout/lProcess2"/>
    <dgm:cxn modelId="{15948E98-C28E-4FF7-9EA5-AC0F1323A8B5}" srcId="{423F02BE-AF8E-4014-A35C-253D3AD1C7B3}" destId="{BF17AEFC-1139-4488-8894-9903166217FD}" srcOrd="0" destOrd="0" parTransId="{BD6D1AB3-B7F0-4FF8-9A18-FFAB5278BC02}" sibTransId="{AB21C6D0-052D-4BAE-95EA-1CF62E9D471E}"/>
    <dgm:cxn modelId="{156E6C46-0834-4F4B-81EF-9BC7BF428E7D}" type="presOf" srcId="{BF17AEFC-1139-4488-8894-9903166217FD}" destId="{52336913-0167-458E-9B7F-26B41930A3DB}" srcOrd="1" destOrd="0" presId="urn:microsoft.com/office/officeart/2005/8/layout/lProcess2"/>
    <dgm:cxn modelId="{FB02242E-F6C6-4558-9F43-CB9E9C825CEE}" srcId="{4D173648-8BE3-4AD1-A57D-EB6A9D662B00}" destId="{BC57E869-6D50-4DF5-BB24-871D428F078F}" srcOrd="0" destOrd="0" parTransId="{77C1B6DE-DF09-4948-A372-6CA3B7C40E17}" sibTransId="{BDD251C7-3239-4BBD-9AE7-358F9A5F10A9}"/>
    <dgm:cxn modelId="{769DD1D7-8D95-4EB9-8239-12C22B848556}" srcId="{BF17AEFC-1139-4488-8894-9903166217FD}" destId="{1217E754-FBCB-4251-9684-C27864A1C008}" srcOrd="0" destOrd="0" parTransId="{0801F4E1-E1FD-4DB7-B6BB-3135EC3E590E}" sibTransId="{B2904134-CEB8-4F50-901F-C2C5F2B956D0}"/>
    <dgm:cxn modelId="{BE8048F0-2735-4AD5-9B90-A5C6529197AB}" type="presOf" srcId="{BF17AEFC-1139-4488-8894-9903166217FD}" destId="{463A02DB-AB95-4515-901B-C3254641C0C7}" srcOrd="0" destOrd="0" presId="urn:microsoft.com/office/officeart/2005/8/layout/lProcess2"/>
    <dgm:cxn modelId="{F0F4DCDA-9BCC-4BE1-9B4D-13039BCCFF7C}" type="presOf" srcId="{4D173648-8BE3-4AD1-A57D-EB6A9D662B00}" destId="{853E0BD0-3596-4258-A39E-3342544A2A94}" srcOrd="0" destOrd="0" presId="urn:microsoft.com/office/officeart/2005/8/layout/lProcess2"/>
    <dgm:cxn modelId="{D3C81487-14DB-45C0-A594-4E84166A9185}" type="presOf" srcId="{423F02BE-AF8E-4014-A35C-253D3AD1C7B3}" destId="{8773486F-FC0F-4EA0-B661-3217FAD93E09}" srcOrd="0" destOrd="0" presId="urn:microsoft.com/office/officeart/2005/8/layout/lProcess2"/>
    <dgm:cxn modelId="{A32FC9A3-F60C-45AF-9571-AE4C9283DAA9}" type="presOf" srcId="{1217E754-FBCB-4251-9684-C27864A1C008}" destId="{476B0217-A4AA-4DAE-B993-F5A657C2CFC7}" srcOrd="0" destOrd="0" presId="urn:microsoft.com/office/officeart/2005/8/layout/lProcess2"/>
    <dgm:cxn modelId="{64ABF55E-B4B7-4107-BC3B-0CFEF3DB9AB2}" type="presParOf" srcId="{8773486F-FC0F-4EA0-B661-3217FAD93E09}" destId="{9968E00B-4B91-44BE-BEA5-7C915105500C}" srcOrd="0" destOrd="0" presId="urn:microsoft.com/office/officeart/2005/8/layout/lProcess2"/>
    <dgm:cxn modelId="{1B06BAE2-9B65-49B4-9663-6F1389149256}" type="presParOf" srcId="{9968E00B-4B91-44BE-BEA5-7C915105500C}" destId="{463A02DB-AB95-4515-901B-C3254641C0C7}" srcOrd="0" destOrd="0" presId="urn:microsoft.com/office/officeart/2005/8/layout/lProcess2"/>
    <dgm:cxn modelId="{A7A86481-BCD8-4F95-866F-8DFACD76163D}" type="presParOf" srcId="{9968E00B-4B91-44BE-BEA5-7C915105500C}" destId="{52336913-0167-458E-9B7F-26B41930A3DB}" srcOrd="1" destOrd="0" presId="urn:microsoft.com/office/officeart/2005/8/layout/lProcess2"/>
    <dgm:cxn modelId="{1A2E2787-0088-46D3-9953-33A376C695E2}" type="presParOf" srcId="{9968E00B-4B91-44BE-BEA5-7C915105500C}" destId="{E3753400-0AEE-4C75-9648-BC545E3CA1F8}" srcOrd="2" destOrd="0" presId="urn:microsoft.com/office/officeart/2005/8/layout/lProcess2"/>
    <dgm:cxn modelId="{190739DB-6250-40F3-8AB5-A6A38312F4E7}" type="presParOf" srcId="{E3753400-0AEE-4C75-9648-BC545E3CA1F8}" destId="{9E7BF1D9-5E1C-47E1-B9C2-62B8E7AF0F4F}" srcOrd="0" destOrd="0" presId="urn:microsoft.com/office/officeart/2005/8/layout/lProcess2"/>
    <dgm:cxn modelId="{3CA52B66-4D53-4772-AEE3-91F1FB26AEAD}" type="presParOf" srcId="{9E7BF1D9-5E1C-47E1-B9C2-62B8E7AF0F4F}" destId="{476B0217-A4AA-4DAE-B993-F5A657C2CFC7}" srcOrd="0" destOrd="0" presId="urn:microsoft.com/office/officeart/2005/8/layout/lProcess2"/>
    <dgm:cxn modelId="{F038E4B6-0437-4506-8C62-3A8C8EA9CD01}" type="presParOf" srcId="{8773486F-FC0F-4EA0-B661-3217FAD93E09}" destId="{8177B894-93BE-4A72-92D4-ECF0C10CD96A}" srcOrd="1" destOrd="0" presId="urn:microsoft.com/office/officeart/2005/8/layout/lProcess2"/>
    <dgm:cxn modelId="{AF27B079-B126-46EC-9BBF-CF85283A9256}" type="presParOf" srcId="{8773486F-FC0F-4EA0-B661-3217FAD93E09}" destId="{061DF30D-AAE4-461C-BE84-564A9C9E0C36}" srcOrd="2" destOrd="0" presId="urn:microsoft.com/office/officeart/2005/8/layout/lProcess2"/>
    <dgm:cxn modelId="{E73F9F0A-69B8-4093-9F70-D87DA3E3FC41}" type="presParOf" srcId="{061DF30D-AAE4-461C-BE84-564A9C9E0C36}" destId="{853E0BD0-3596-4258-A39E-3342544A2A94}" srcOrd="0" destOrd="0" presId="urn:microsoft.com/office/officeart/2005/8/layout/lProcess2"/>
    <dgm:cxn modelId="{CD4EAD0A-1419-4498-A01B-EA3E71BCB021}" type="presParOf" srcId="{061DF30D-AAE4-461C-BE84-564A9C9E0C36}" destId="{B7AA9091-7FBB-4079-9D3A-C9DC712602AF}" srcOrd="1" destOrd="0" presId="urn:microsoft.com/office/officeart/2005/8/layout/lProcess2"/>
    <dgm:cxn modelId="{62CEB97F-7525-41BE-852B-018501E0A2C5}" type="presParOf" srcId="{061DF30D-AAE4-461C-BE84-564A9C9E0C36}" destId="{8AD89884-01CE-410F-A428-A5D62F781018}" srcOrd="2" destOrd="0" presId="urn:microsoft.com/office/officeart/2005/8/layout/lProcess2"/>
    <dgm:cxn modelId="{8644D99C-61CB-4B2D-8898-7D0DDD90624A}" type="presParOf" srcId="{8AD89884-01CE-410F-A428-A5D62F781018}" destId="{94DBDE9A-45D4-4CE0-A759-FBBC0F0D3460}" srcOrd="0" destOrd="0" presId="urn:microsoft.com/office/officeart/2005/8/layout/lProcess2"/>
    <dgm:cxn modelId="{0879A82F-EA4E-4FC6-BBBE-14218AFC7B5E}" type="presParOf" srcId="{94DBDE9A-45D4-4CE0-A759-FBBC0F0D3460}" destId="{C931A2AA-61D3-4A40-8F0C-8B696ECE484B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3F02BE-AF8E-4014-A35C-253D3AD1C7B3}" type="doc">
      <dgm:prSet loTypeId="urn:microsoft.com/office/officeart/2005/8/layout/lProcess2" loCatId="list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BF17AEFC-1139-4488-8894-9903166217FD}">
      <dgm:prSet custT="1"/>
      <dgm:spPr>
        <a:xfrm>
          <a:off x="976" y="0"/>
          <a:ext cx="2538484" cy="4811485"/>
        </a:xfrm>
      </dgm:spPr>
      <dgm:t>
        <a:bodyPr/>
        <a:lstStyle/>
        <a:p>
          <a:pPr rtl="0"/>
          <a:r>
            <a:rPr lang="ru-RU" sz="1600" b="1" dirty="0" smtClean="0">
              <a:solidFill>
                <a:schemeClr val="accent3">
                  <a:lumMod val="50000"/>
                </a:schemeClr>
              </a:solidFill>
              <a:latin typeface="+mj-lt"/>
              <a:ea typeface="+mn-ea"/>
              <a:cs typeface="Arial" panose="020B0604020202020204" pitchFamily="34" charset="0"/>
            </a:rPr>
            <a:t>Очная форма</a:t>
          </a:r>
          <a:endParaRPr lang="ru-RU" sz="1600" b="1" dirty="0">
            <a:solidFill>
              <a:schemeClr val="accent3">
                <a:lumMod val="50000"/>
              </a:schemeClr>
            </a:solidFill>
            <a:latin typeface="+mj-lt"/>
            <a:ea typeface="+mn-ea"/>
            <a:cs typeface="Arial" panose="020B0604020202020204" pitchFamily="34" charset="0"/>
          </a:endParaRPr>
        </a:p>
      </dgm:t>
    </dgm:pt>
    <dgm:pt modelId="{BD6D1AB3-B7F0-4FF8-9A18-FFAB5278BC02}" type="parTrans" cxnId="{15948E98-C28E-4FF7-9EA5-AC0F1323A8B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21C6D0-052D-4BAE-95EA-1CF62E9D471E}" type="sibTrans" cxnId="{15948E98-C28E-4FF7-9EA5-AC0F1323A8B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17E754-FBCB-4251-9684-C27864A1C008}">
      <dgm:prSet custT="1"/>
      <dgm:spPr>
        <a:xfrm>
          <a:off x="224251" y="1444377"/>
          <a:ext cx="2091934" cy="3125602"/>
        </a:xfrm>
      </dgm:spPr>
      <dgm:t>
        <a:bodyPr/>
        <a:lstStyle/>
        <a:p>
          <a:pPr algn="ctr" rtl="0"/>
          <a:r>
            <a:rPr lang="ru-RU" sz="1600" b="0" i="0" dirty="0" smtClean="0">
              <a:solidFill>
                <a:srgbClr val="002060"/>
              </a:solidFill>
              <a:latin typeface="+mj-lt"/>
            </a:rPr>
            <a:t>- Менеджмент предприятий и организаций</a:t>
          </a:r>
        </a:p>
        <a:p>
          <a:pPr algn="ctr" rtl="0"/>
          <a:r>
            <a:rPr lang="ru-RU" sz="1600" b="0" i="0" dirty="0" smtClean="0">
              <a:solidFill>
                <a:srgbClr val="002060"/>
              </a:solidFill>
              <a:latin typeface="+mj-lt"/>
            </a:rPr>
            <a:t>- Финансовый менеджмент</a:t>
          </a:r>
          <a:endParaRPr lang="ru-RU" sz="1600" b="0" dirty="0">
            <a:solidFill>
              <a:srgbClr val="002060"/>
            </a:solidFill>
            <a:latin typeface="+mj-lt"/>
            <a:ea typeface="+mn-ea"/>
            <a:cs typeface="Arial" panose="020B0604020202020204" pitchFamily="34" charset="0"/>
          </a:endParaRPr>
        </a:p>
      </dgm:t>
    </dgm:pt>
    <dgm:pt modelId="{0801F4E1-E1FD-4DB7-B6BB-3135EC3E590E}" type="parTrans" cxnId="{769DD1D7-8D95-4EB9-8239-12C22B84855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904134-CEB8-4F50-901F-C2C5F2B956D0}" type="sibTrans" cxnId="{769DD1D7-8D95-4EB9-8239-12C22B84855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173648-8BE3-4AD1-A57D-EB6A9D662B00}">
      <dgm:prSet custT="1"/>
      <dgm:spPr>
        <a:xfrm>
          <a:off x="2729847" y="0"/>
          <a:ext cx="2538484" cy="4811485"/>
        </a:xfrm>
      </dgm:spPr>
      <dgm:t>
        <a:bodyPr/>
        <a:lstStyle/>
        <a:p>
          <a:r>
            <a:rPr lang="ru-RU" sz="1600" b="1" i="0" dirty="0" smtClean="0">
              <a:solidFill>
                <a:schemeClr val="accent3">
                  <a:lumMod val="50000"/>
                </a:schemeClr>
              </a:solidFill>
              <a:latin typeface="+mj-lt"/>
              <a:ea typeface="+mn-ea"/>
              <a:cs typeface="Arial" panose="020B0604020202020204" pitchFamily="34" charset="0"/>
            </a:rPr>
            <a:t>Очно-заочная и </a:t>
          </a:r>
          <a:endParaRPr lang="ru-RU" sz="1600" b="1" i="0" dirty="0" smtClean="0">
            <a:solidFill>
              <a:schemeClr val="accent3">
                <a:lumMod val="50000"/>
              </a:schemeClr>
            </a:solidFill>
            <a:latin typeface="+mj-lt"/>
            <a:ea typeface="+mn-ea"/>
            <a:cs typeface="Arial" panose="020B0604020202020204" pitchFamily="34" charset="0"/>
          </a:endParaRPr>
        </a:p>
        <a:p>
          <a:r>
            <a:rPr lang="ru-RU" sz="1600" b="1" i="0" dirty="0" smtClean="0">
              <a:solidFill>
                <a:schemeClr val="accent3">
                  <a:lumMod val="50000"/>
                </a:schemeClr>
              </a:solidFill>
              <a:latin typeface="+mj-lt"/>
              <a:ea typeface="+mn-ea"/>
              <a:cs typeface="Arial" panose="020B0604020202020204" pitchFamily="34" charset="0"/>
            </a:rPr>
            <a:t>заочная </a:t>
          </a:r>
          <a:r>
            <a:rPr lang="ru-RU" sz="1600" b="1" i="0" dirty="0" smtClean="0">
              <a:solidFill>
                <a:schemeClr val="accent3">
                  <a:lumMod val="50000"/>
                </a:schemeClr>
              </a:solidFill>
              <a:latin typeface="+mj-lt"/>
              <a:ea typeface="+mn-ea"/>
              <a:cs typeface="Arial" panose="020B0604020202020204" pitchFamily="34" charset="0"/>
            </a:rPr>
            <a:t>формы</a:t>
          </a:r>
          <a:endParaRPr lang="ru-RU" sz="1600" b="1" dirty="0">
            <a:solidFill>
              <a:schemeClr val="accent3">
                <a:lumMod val="50000"/>
              </a:schemeClr>
            </a:solidFill>
            <a:latin typeface="+mj-lt"/>
            <a:ea typeface="+mn-ea"/>
            <a:cs typeface="Arial" panose="020B0604020202020204" pitchFamily="34" charset="0"/>
          </a:endParaRPr>
        </a:p>
      </dgm:t>
    </dgm:pt>
    <dgm:pt modelId="{77962D18-A729-4ED7-9B43-3FAE7FB033E0}" type="parTrans" cxnId="{EA1328B5-C8E0-4D77-B353-1051A0035C1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00C974-25D6-4013-AFB1-E10028DBAA78}" type="sibTrans" cxnId="{EA1328B5-C8E0-4D77-B353-1051A0035C1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A06D7C-1746-455B-9816-980C6F960615}">
      <dgm:prSet custT="1"/>
      <dgm:spPr>
        <a:xfrm>
          <a:off x="5712567" y="1443445"/>
          <a:ext cx="2030787" cy="3127465"/>
        </a:xfrm>
      </dgm:spPr>
      <dgm:t>
        <a:bodyPr/>
        <a:lstStyle/>
        <a:p>
          <a:pPr algn="ctr" rtl="0"/>
          <a:r>
            <a:rPr lang="ru-RU" sz="1600" b="0" i="0" dirty="0" smtClean="0">
              <a:solidFill>
                <a:srgbClr val="002060"/>
              </a:solidFill>
              <a:latin typeface="+mj-lt"/>
            </a:rPr>
            <a:t>-  Управление качеством в производственно-технологических системах</a:t>
          </a:r>
        </a:p>
      </dgm:t>
    </dgm:pt>
    <dgm:pt modelId="{C10B39F3-2258-48F4-AFF3-BE5FA7EF6CC1}" type="parTrans" cxnId="{40D6121F-A984-4912-98ED-ED04E11D3D4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31500F-88FF-4B7F-8548-8F04A3737578}" type="sibTrans" cxnId="{40D6121F-A984-4912-98ED-ED04E11D3D4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57E869-6D50-4DF5-BB24-871D428F078F}">
      <dgm:prSet custT="1"/>
      <dgm:spPr>
        <a:xfrm>
          <a:off x="2983696" y="1443445"/>
          <a:ext cx="2030787" cy="3127465"/>
        </a:xfrm>
      </dgm:spPr>
      <dgm:t>
        <a:bodyPr/>
        <a:lstStyle/>
        <a:p>
          <a:pPr algn="ctr" rtl="0"/>
          <a:r>
            <a:rPr lang="ru-RU" sz="1400" b="0" i="0" dirty="0" smtClean="0">
              <a:solidFill>
                <a:srgbClr val="002060"/>
              </a:solidFill>
              <a:latin typeface="+mj-lt"/>
            </a:rPr>
            <a:t>- Логистические системы в экономике </a:t>
          </a:r>
          <a:r>
            <a:rPr lang="ru-RU" sz="1400" b="0" i="0" dirty="0" smtClean="0">
              <a:solidFill>
                <a:srgbClr val="002060"/>
              </a:solidFill>
              <a:latin typeface="+mj-lt"/>
            </a:rPr>
            <a:t>и управлении</a:t>
          </a:r>
          <a:endParaRPr lang="ru-RU" sz="1400" b="0" i="0" dirty="0" smtClean="0">
            <a:solidFill>
              <a:srgbClr val="002060"/>
            </a:solidFill>
            <a:latin typeface="+mj-lt"/>
          </a:endParaRPr>
        </a:p>
        <a:p>
          <a:pPr algn="ctr" rtl="0"/>
          <a:r>
            <a:rPr lang="ru-RU" sz="1400" b="0" i="0" dirty="0" smtClean="0">
              <a:solidFill>
                <a:srgbClr val="002060"/>
              </a:solidFill>
              <a:latin typeface="+mj-lt"/>
            </a:rPr>
            <a:t>- Маркетинг</a:t>
          </a:r>
        </a:p>
        <a:p>
          <a:pPr algn="ctr" rtl="0"/>
          <a:r>
            <a:rPr lang="ru-RU" sz="1400" b="0" i="0" dirty="0" smtClean="0">
              <a:solidFill>
                <a:srgbClr val="002060"/>
              </a:solidFill>
              <a:latin typeface="+mj-lt"/>
            </a:rPr>
            <a:t> -  Управление человеческими ресурсами</a:t>
          </a:r>
        </a:p>
        <a:p>
          <a:pPr algn="ctr" rtl="0"/>
          <a:r>
            <a:rPr lang="ru-RU" sz="1400" b="0" i="0" dirty="0" smtClean="0">
              <a:solidFill>
                <a:srgbClr val="002060"/>
              </a:solidFill>
              <a:latin typeface="+mj-lt"/>
            </a:rPr>
            <a:t>- Государственная и муниципальная служба</a:t>
          </a:r>
        </a:p>
        <a:p>
          <a:pPr algn="ctr" rtl="0"/>
          <a:r>
            <a:rPr lang="ru-RU" sz="1400" b="0" i="0" dirty="0" smtClean="0">
              <a:solidFill>
                <a:srgbClr val="002060"/>
              </a:solidFill>
              <a:latin typeface="+mj-lt"/>
            </a:rPr>
            <a:t>- Финансовый менеджмент</a:t>
          </a:r>
          <a:endParaRPr lang="ru-RU" sz="1400" b="0" i="0" dirty="0">
            <a:solidFill>
              <a:srgbClr val="002060"/>
            </a:solidFill>
            <a:latin typeface="+mj-lt"/>
          </a:endParaRPr>
        </a:p>
      </dgm:t>
    </dgm:pt>
    <dgm:pt modelId="{BDD251C7-3239-4BBD-9AE7-358F9A5F10A9}" type="sibTrans" cxnId="{FB02242E-F6C6-4558-9F43-CB9E9C825CE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C1B6DE-DF09-4948-A372-6CA3B7C40E17}" type="parTrans" cxnId="{FB02242E-F6C6-4558-9F43-CB9E9C825CE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BFB908-AB8D-48D5-A770-0FBED1B43027}">
      <dgm:prSet custT="1"/>
      <dgm:spPr>
        <a:xfrm>
          <a:off x="5458718" y="0"/>
          <a:ext cx="2538484" cy="4811485"/>
        </a:xfrm>
        <a:solidFill>
          <a:schemeClr val="accent1">
            <a:lumMod val="20000"/>
            <a:lumOff val="80000"/>
            <a:alpha val="59000"/>
          </a:schemeClr>
        </a:solidFill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600" b="1" i="0" dirty="0" smtClean="0">
              <a:solidFill>
                <a:schemeClr val="accent1">
                  <a:lumMod val="50000"/>
                </a:schemeClr>
              </a:solidFill>
              <a:latin typeface="+mj-lt"/>
              <a:ea typeface="+mn-ea"/>
              <a:cs typeface="Arial" panose="020B0604020202020204" pitchFamily="34" charset="0"/>
            </a:rPr>
            <a:t>Очная, </a:t>
          </a:r>
        </a:p>
        <a:p>
          <a:pPr rtl="0">
            <a:lnSpc>
              <a:spcPct val="100000"/>
            </a:lnSpc>
            <a:spcAft>
              <a:spcPct val="35000"/>
            </a:spcAft>
          </a:pPr>
          <a:r>
            <a:rPr lang="ru-RU" sz="1600" b="1" i="0" dirty="0" smtClean="0">
              <a:solidFill>
                <a:schemeClr val="accent1">
                  <a:lumMod val="50000"/>
                </a:schemeClr>
              </a:solidFill>
              <a:latin typeface="+mj-lt"/>
              <a:ea typeface="+mn-ea"/>
              <a:cs typeface="Arial" panose="020B0604020202020204" pitchFamily="34" charset="0"/>
            </a:rPr>
            <a:t>очно-заочная и </a:t>
          </a:r>
          <a:endParaRPr lang="ru-RU" sz="1600" b="1" i="0" dirty="0" smtClean="0">
            <a:solidFill>
              <a:schemeClr val="accent1">
                <a:lumMod val="50000"/>
              </a:schemeClr>
            </a:solidFill>
            <a:latin typeface="+mj-lt"/>
            <a:ea typeface="+mn-ea"/>
            <a:cs typeface="Arial" panose="020B0604020202020204" pitchFamily="34" charset="0"/>
          </a:endParaRPr>
        </a:p>
        <a:p>
          <a:pPr rtl="0">
            <a:lnSpc>
              <a:spcPct val="100000"/>
            </a:lnSpc>
            <a:spcAft>
              <a:spcPct val="35000"/>
            </a:spcAft>
          </a:pPr>
          <a:r>
            <a:rPr lang="ru-RU" sz="1600" b="1" i="0" dirty="0" smtClean="0">
              <a:solidFill>
                <a:schemeClr val="accent1">
                  <a:lumMod val="50000"/>
                </a:schemeClr>
              </a:solidFill>
              <a:latin typeface="+mj-lt"/>
              <a:ea typeface="+mn-ea"/>
              <a:cs typeface="Arial" panose="020B0604020202020204" pitchFamily="34" charset="0"/>
            </a:rPr>
            <a:t>заочные </a:t>
          </a:r>
          <a:r>
            <a:rPr lang="ru-RU" sz="1600" b="1" i="0" dirty="0" smtClean="0">
              <a:solidFill>
                <a:schemeClr val="accent1">
                  <a:lumMod val="50000"/>
                </a:schemeClr>
              </a:solidFill>
              <a:latin typeface="+mj-lt"/>
              <a:ea typeface="+mn-ea"/>
              <a:cs typeface="Arial" panose="020B0604020202020204" pitchFamily="34" charset="0"/>
            </a:rPr>
            <a:t>формы </a:t>
          </a:r>
          <a:endParaRPr lang="ru-RU" sz="1600" b="1" dirty="0">
            <a:solidFill>
              <a:schemeClr val="accent1">
                <a:lumMod val="50000"/>
              </a:schemeClr>
            </a:solidFill>
            <a:latin typeface="+mj-lt"/>
            <a:ea typeface="+mn-ea"/>
            <a:cs typeface="Arial" panose="020B0604020202020204" pitchFamily="34" charset="0"/>
          </a:endParaRPr>
        </a:p>
      </dgm:t>
    </dgm:pt>
    <dgm:pt modelId="{C138853B-D975-4B20-A021-804F9ED7E438}" type="sibTrans" cxnId="{369FF4CD-B1BE-482B-BCAE-AE6E1E05555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4EC1DB-0156-4849-B7E6-B33EE6093F57}" type="parTrans" cxnId="{369FF4CD-B1BE-482B-BCAE-AE6E1E05555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73486F-FC0F-4EA0-B661-3217FAD93E09}" type="pres">
      <dgm:prSet presAssocID="{423F02BE-AF8E-4014-A35C-253D3AD1C7B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68E00B-4B91-44BE-BEA5-7C915105500C}" type="pres">
      <dgm:prSet presAssocID="{BF17AEFC-1139-4488-8894-9903166217FD}" presName="compNode" presStyleCnt="0"/>
      <dgm:spPr/>
      <dgm:t>
        <a:bodyPr/>
        <a:lstStyle/>
        <a:p>
          <a:endParaRPr lang="ru-RU"/>
        </a:p>
      </dgm:t>
    </dgm:pt>
    <dgm:pt modelId="{463A02DB-AB95-4515-901B-C3254641C0C7}" type="pres">
      <dgm:prSet presAssocID="{BF17AEFC-1139-4488-8894-9903166217FD}" presName="aNode" presStyleLbl="bgShp" presStyleIdx="0" presStyleCnt="3" custScaleX="10655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52336913-0167-458E-9B7F-26B41930A3DB}" type="pres">
      <dgm:prSet presAssocID="{BF17AEFC-1139-4488-8894-9903166217FD}" presName="textNode" presStyleLbl="bgShp" presStyleIdx="0" presStyleCnt="3"/>
      <dgm:spPr/>
      <dgm:t>
        <a:bodyPr/>
        <a:lstStyle/>
        <a:p>
          <a:endParaRPr lang="ru-RU"/>
        </a:p>
      </dgm:t>
    </dgm:pt>
    <dgm:pt modelId="{E3753400-0AEE-4C75-9648-BC545E3CA1F8}" type="pres">
      <dgm:prSet presAssocID="{BF17AEFC-1139-4488-8894-9903166217FD}" presName="compChildNode" presStyleCnt="0"/>
      <dgm:spPr/>
      <dgm:t>
        <a:bodyPr/>
        <a:lstStyle/>
        <a:p>
          <a:endParaRPr lang="ru-RU"/>
        </a:p>
      </dgm:t>
    </dgm:pt>
    <dgm:pt modelId="{9E7BF1D9-5E1C-47E1-B9C2-62B8E7AF0F4F}" type="pres">
      <dgm:prSet presAssocID="{BF17AEFC-1139-4488-8894-9903166217FD}" presName="theInnerList" presStyleCnt="0"/>
      <dgm:spPr/>
      <dgm:t>
        <a:bodyPr/>
        <a:lstStyle/>
        <a:p>
          <a:endParaRPr lang="ru-RU"/>
        </a:p>
      </dgm:t>
    </dgm:pt>
    <dgm:pt modelId="{476B0217-A4AA-4DAE-B993-F5A657C2CFC7}" type="pres">
      <dgm:prSet presAssocID="{1217E754-FBCB-4251-9684-C27864A1C008}" presName="childNode" presStyleLbl="node1" presStyleIdx="0" presStyleCnt="3" custScaleX="118001" custScaleY="107539" custLinFactNeighborX="-60" custLinFactNeighborY="-254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8177B894-93BE-4A72-92D4-ECF0C10CD96A}" type="pres">
      <dgm:prSet presAssocID="{BF17AEFC-1139-4488-8894-9903166217FD}" presName="aSpace" presStyleCnt="0"/>
      <dgm:spPr/>
      <dgm:t>
        <a:bodyPr/>
        <a:lstStyle/>
        <a:p>
          <a:endParaRPr lang="ru-RU"/>
        </a:p>
      </dgm:t>
    </dgm:pt>
    <dgm:pt modelId="{061DF30D-AAE4-461C-BE84-564A9C9E0C36}" type="pres">
      <dgm:prSet presAssocID="{4D173648-8BE3-4AD1-A57D-EB6A9D662B00}" presName="compNode" presStyleCnt="0"/>
      <dgm:spPr/>
      <dgm:t>
        <a:bodyPr/>
        <a:lstStyle/>
        <a:p>
          <a:endParaRPr lang="ru-RU"/>
        </a:p>
      </dgm:t>
    </dgm:pt>
    <dgm:pt modelId="{853E0BD0-3596-4258-A39E-3342544A2A94}" type="pres">
      <dgm:prSet presAssocID="{4D173648-8BE3-4AD1-A57D-EB6A9D662B00}" presName="aNode" presStyleLbl="bgShp" presStyleIdx="1" presStyleCnt="3" custScaleX="112886" custLinFactNeighborX="1165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B7AA9091-7FBB-4079-9D3A-C9DC712602AF}" type="pres">
      <dgm:prSet presAssocID="{4D173648-8BE3-4AD1-A57D-EB6A9D662B00}" presName="textNode" presStyleLbl="bgShp" presStyleIdx="1" presStyleCnt="3"/>
      <dgm:spPr/>
      <dgm:t>
        <a:bodyPr/>
        <a:lstStyle/>
        <a:p>
          <a:endParaRPr lang="ru-RU"/>
        </a:p>
      </dgm:t>
    </dgm:pt>
    <dgm:pt modelId="{8AD89884-01CE-410F-A428-A5D62F781018}" type="pres">
      <dgm:prSet presAssocID="{4D173648-8BE3-4AD1-A57D-EB6A9D662B00}" presName="compChildNode" presStyleCnt="0"/>
      <dgm:spPr/>
      <dgm:t>
        <a:bodyPr/>
        <a:lstStyle/>
        <a:p>
          <a:endParaRPr lang="ru-RU"/>
        </a:p>
      </dgm:t>
    </dgm:pt>
    <dgm:pt modelId="{94DBDE9A-45D4-4CE0-A759-FBBC0F0D3460}" type="pres">
      <dgm:prSet presAssocID="{4D173648-8BE3-4AD1-A57D-EB6A9D662B00}" presName="theInnerList" presStyleCnt="0"/>
      <dgm:spPr/>
      <dgm:t>
        <a:bodyPr/>
        <a:lstStyle/>
        <a:p>
          <a:endParaRPr lang="ru-RU"/>
        </a:p>
      </dgm:t>
    </dgm:pt>
    <dgm:pt modelId="{C931A2AA-61D3-4A40-8F0C-8B696ECE484B}" type="pres">
      <dgm:prSet presAssocID="{BC57E869-6D50-4DF5-BB24-871D428F078F}" presName="childNode" presStyleLbl="node1" presStyleIdx="1" presStyleCnt="3" custScaleX="136566" custScaleY="10798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2E75CC8A-851D-4A5D-A783-03605161D9F6}" type="pres">
      <dgm:prSet presAssocID="{4D173648-8BE3-4AD1-A57D-EB6A9D662B00}" presName="aSpace" presStyleCnt="0"/>
      <dgm:spPr/>
      <dgm:t>
        <a:bodyPr/>
        <a:lstStyle/>
        <a:p>
          <a:endParaRPr lang="ru-RU"/>
        </a:p>
      </dgm:t>
    </dgm:pt>
    <dgm:pt modelId="{8B39D06C-E248-4AEB-A224-4DEB2F73AAD5}" type="pres">
      <dgm:prSet presAssocID="{31BFB908-AB8D-48D5-A770-0FBED1B43027}" presName="compNode" presStyleCnt="0"/>
      <dgm:spPr/>
      <dgm:t>
        <a:bodyPr/>
        <a:lstStyle/>
        <a:p>
          <a:endParaRPr lang="ru-RU"/>
        </a:p>
      </dgm:t>
    </dgm:pt>
    <dgm:pt modelId="{DA1150D0-EC19-4187-9E27-0130D47329E9}" type="pres">
      <dgm:prSet presAssocID="{31BFB908-AB8D-48D5-A770-0FBED1B43027}" presName="aNode" presStyleLbl="bgShp" presStyleIdx="2" presStyleCnt="3" custScaleX="106169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FCA03FA5-F912-4F23-A559-262346D74CA2}" type="pres">
      <dgm:prSet presAssocID="{31BFB908-AB8D-48D5-A770-0FBED1B43027}" presName="textNode" presStyleLbl="bgShp" presStyleIdx="2" presStyleCnt="3"/>
      <dgm:spPr/>
      <dgm:t>
        <a:bodyPr/>
        <a:lstStyle/>
        <a:p>
          <a:endParaRPr lang="ru-RU"/>
        </a:p>
      </dgm:t>
    </dgm:pt>
    <dgm:pt modelId="{321E3412-EEC4-4530-8114-4164BB43F5A5}" type="pres">
      <dgm:prSet presAssocID="{31BFB908-AB8D-48D5-A770-0FBED1B43027}" presName="compChildNode" presStyleCnt="0"/>
      <dgm:spPr/>
      <dgm:t>
        <a:bodyPr/>
        <a:lstStyle/>
        <a:p>
          <a:endParaRPr lang="ru-RU"/>
        </a:p>
      </dgm:t>
    </dgm:pt>
    <dgm:pt modelId="{3CB2BDB7-B035-4297-B9DA-36CF9B70C27D}" type="pres">
      <dgm:prSet presAssocID="{31BFB908-AB8D-48D5-A770-0FBED1B43027}" presName="theInnerList" presStyleCnt="0"/>
      <dgm:spPr/>
      <dgm:t>
        <a:bodyPr/>
        <a:lstStyle/>
        <a:p>
          <a:endParaRPr lang="ru-RU"/>
        </a:p>
      </dgm:t>
    </dgm:pt>
    <dgm:pt modelId="{9CB8E191-646D-4249-9E88-C0DB84BD5625}" type="pres">
      <dgm:prSet presAssocID="{3DA06D7C-1746-455B-9816-980C6F960615}" presName="childNode" presStyleLbl="node1" presStyleIdx="2" presStyleCnt="3" custScaleX="125499" custScaleY="9261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EA1328B5-C8E0-4D77-B353-1051A0035C12}" srcId="{423F02BE-AF8E-4014-A35C-253D3AD1C7B3}" destId="{4D173648-8BE3-4AD1-A57D-EB6A9D662B00}" srcOrd="1" destOrd="0" parTransId="{77962D18-A729-4ED7-9B43-3FAE7FB033E0}" sibTransId="{3000C974-25D6-4013-AFB1-E10028DBAA78}"/>
    <dgm:cxn modelId="{15948E98-C28E-4FF7-9EA5-AC0F1323A8B5}" srcId="{423F02BE-AF8E-4014-A35C-253D3AD1C7B3}" destId="{BF17AEFC-1139-4488-8894-9903166217FD}" srcOrd="0" destOrd="0" parTransId="{BD6D1AB3-B7F0-4FF8-9A18-FFAB5278BC02}" sibTransId="{AB21C6D0-052D-4BAE-95EA-1CF62E9D471E}"/>
    <dgm:cxn modelId="{EDE9847A-82B7-41C1-BA72-DDE9548B798B}" type="presOf" srcId="{BC57E869-6D50-4DF5-BB24-871D428F078F}" destId="{C931A2AA-61D3-4A40-8F0C-8B696ECE484B}" srcOrd="0" destOrd="0" presId="urn:microsoft.com/office/officeart/2005/8/layout/lProcess2"/>
    <dgm:cxn modelId="{3574F0F9-A29A-44C8-967D-CA8D7EA4B40E}" type="presOf" srcId="{BF17AEFC-1139-4488-8894-9903166217FD}" destId="{52336913-0167-458E-9B7F-26B41930A3DB}" srcOrd="1" destOrd="0" presId="urn:microsoft.com/office/officeart/2005/8/layout/lProcess2"/>
    <dgm:cxn modelId="{40D6121F-A984-4912-98ED-ED04E11D3D42}" srcId="{31BFB908-AB8D-48D5-A770-0FBED1B43027}" destId="{3DA06D7C-1746-455B-9816-980C6F960615}" srcOrd="0" destOrd="0" parTransId="{C10B39F3-2258-48F4-AFF3-BE5FA7EF6CC1}" sibTransId="{6731500F-88FF-4B7F-8548-8F04A3737578}"/>
    <dgm:cxn modelId="{493BE784-EE3F-4E21-A709-678E5024CE44}" type="presOf" srcId="{4D173648-8BE3-4AD1-A57D-EB6A9D662B00}" destId="{853E0BD0-3596-4258-A39E-3342544A2A94}" srcOrd="0" destOrd="0" presId="urn:microsoft.com/office/officeart/2005/8/layout/lProcess2"/>
    <dgm:cxn modelId="{FB02242E-F6C6-4558-9F43-CB9E9C825CEE}" srcId="{4D173648-8BE3-4AD1-A57D-EB6A9D662B00}" destId="{BC57E869-6D50-4DF5-BB24-871D428F078F}" srcOrd="0" destOrd="0" parTransId="{77C1B6DE-DF09-4948-A372-6CA3B7C40E17}" sibTransId="{BDD251C7-3239-4BBD-9AE7-358F9A5F10A9}"/>
    <dgm:cxn modelId="{FA57059E-54A4-4373-BC73-C586AD2B5199}" type="presOf" srcId="{3DA06D7C-1746-455B-9816-980C6F960615}" destId="{9CB8E191-646D-4249-9E88-C0DB84BD5625}" srcOrd="0" destOrd="0" presId="urn:microsoft.com/office/officeart/2005/8/layout/lProcess2"/>
    <dgm:cxn modelId="{769DD1D7-8D95-4EB9-8239-12C22B848556}" srcId="{BF17AEFC-1139-4488-8894-9903166217FD}" destId="{1217E754-FBCB-4251-9684-C27864A1C008}" srcOrd="0" destOrd="0" parTransId="{0801F4E1-E1FD-4DB7-B6BB-3135EC3E590E}" sibTransId="{B2904134-CEB8-4F50-901F-C2C5F2B956D0}"/>
    <dgm:cxn modelId="{1D1B88A8-F3B1-4CA8-8E08-806749E29389}" type="presOf" srcId="{31BFB908-AB8D-48D5-A770-0FBED1B43027}" destId="{FCA03FA5-F912-4F23-A559-262346D74CA2}" srcOrd="1" destOrd="0" presId="urn:microsoft.com/office/officeart/2005/8/layout/lProcess2"/>
    <dgm:cxn modelId="{D019B145-7BE7-4AEF-A4AC-1794FE45C4D6}" type="presOf" srcId="{423F02BE-AF8E-4014-A35C-253D3AD1C7B3}" destId="{8773486F-FC0F-4EA0-B661-3217FAD93E09}" srcOrd="0" destOrd="0" presId="urn:microsoft.com/office/officeart/2005/8/layout/lProcess2"/>
    <dgm:cxn modelId="{D694C511-5C47-423B-93BE-BED243A67E3D}" type="presOf" srcId="{BF17AEFC-1139-4488-8894-9903166217FD}" destId="{463A02DB-AB95-4515-901B-C3254641C0C7}" srcOrd="0" destOrd="0" presId="urn:microsoft.com/office/officeart/2005/8/layout/lProcess2"/>
    <dgm:cxn modelId="{369FF4CD-B1BE-482B-BCAE-AE6E1E05555C}" srcId="{423F02BE-AF8E-4014-A35C-253D3AD1C7B3}" destId="{31BFB908-AB8D-48D5-A770-0FBED1B43027}" srcOrd="2" destOrd="0" parTransId="{C34EC1DB-0156-4849-B7E6-B33EE6093F57}" sibTransId="{C138853B-D975-4B20-A021-804F9ED7E438}"/>
    <dgm:cxn modelId="{8F28B438-3953-4500-85A0-907763395D85}" type="presOf" srcId="{4D173648-8BE3-4AD1-A57D-EB6A9D662B00}" destId="{B7AA9091-7FBB-4079-9D3A-C9DC712602AF}" srcOrd="1" destOrd="0" presId="urn:microsoft.com/office/officeart/2005/8/layout/lProcess2"/>
    <dgm:cxn modelId="{D18F5334-3072-4C9C-9114-26CF58EF7B1F}" type="presOf" srcId="{1217E754-FBCB-4251-9684-C27864A1C008}" destId="{476B0217-A4AA-4DAE-B993-F5A657C2CFC7}" srcOrd="0" destOrd="0" presId="urn:microsoft.com/office/officeart/2005/8/layout/lProcess2"/>
    <dgm:cxn modelId="{87CB301C-2B3F-452C-931B-693AE42F48D6}" type="presOf" srcId="{31BFB908-AB8D-48D5-A770-0FBED1B43027}" destId="{DA1150D0-EC19-4187-9E27-0130D47329E9}" srcOrd="0" destOrd="0" presId="urn:microsoft.com/office/officeart/2005/8/layout/lProcess2"/>
    <dgm:cxn modelId="{1F73DDD2-D197-4C32-AA7F-632CC51B9710}" type="presParOf" srcId="{8773486F-FC0F-4EA0-B661-3217FAD93E09}" destId="{9968E00B-4B91-44BE-BEA5-7C915105500C}" srcOrd="0" destOrd="0" presId="urn:microsoft.com/office/officeart/2005/8/layout/lProcess2"/>
    <dgm:cxn modelId="{A16F356B-AFC9-4F53-AC55-DE58BD293EB6}" type="presParOf" srcId="{9968E00B-4B91-44BE-BEA5-7C915105500C}" destId="{463A02DB-AB95-4515-901B-C3254641C0C7}" srcOrd="0" destOrd="0" presId="urn:microsoft.com/office/officeart/2005/8/layout/lProcess2"/>
    <dgm:cxn modelId="{B02F185A-5316-4687-815D-A310844ADBEE}" type="presParOf" srcId="{9968E00B-4B91-44BE-BEA5-7C915105500C}" destId="{52336913-0167-458E-9B7F-26B41930A3DB}" srcOrd="1" destOrd="0" presId="urn:microsoft.com/office/officeart/2005/8/layout/lProcess2"/>
    <dgm:cxn modelId="{1D060D1B-717E-46CD-B9B7-2E5468F22ADA}" type="presParOf" srcId="{9968E00B-4B91-44BE-BEA5-7C915105500C}" destId="{E3753400-0AEE-4C75-9648-BC545E3CA1F8}" srcOrd="2" destOrd="0" presId="urn:microsoft.com/office/officeart/2005/8/layout/lProcess2"/>
    <dgm:cxn modelId="{EF687AA6-3D50-42E7-930C-55DAB142056A}" type="presParOf" srcId="{E3753400-0AEE-4C75-9648-BC545E3CA1F8}" destId="{9E7BF1D9-5E1C-47E1-B9C2-62B8E7AF0F4F}" srcOrd="0" destOrd="0" presId="urn:microsoft.com/office/officeart/2005/8/layout/lProcess2"/>
    <dgm:cxn modelId="{1D04A0F6-8003-4B40-A587-6A430190B4C2}" type="presParOf" srcId="{9E7BF1D9-5E1C-47E1-B9C2-62B8E7AF0F4F}" destId="{476B0217-A4AA-4DAE-B993-F5A657C2CFC7}" srcOrd="0" destOrd="0" presId="urn:microsoft.com/office/officeart/2005/8/layout/lProcess2"/>
    <dgm:cxn modelId="{64B7767E-13C5-40FB-8F61-16FB38653CF3}" type="presParOf" srcId="{8773486F-FC0F-4EA0-B661-3217FAD93E09}" destId="{8177B894-93BE-4A72-92D4-ECF0C10CD96A}" srcOrd="1" destOrd="0" presId="urn:microsoft.com/office/officeart/2005/8/layout/lProcess2"/>
    <dgm:cxn modelId="{C6E661ED-56F0-4480-81A4-3E811CD246AB}" type="presParOf" srcId="{8773486F-FC0F-4EA0-B661-3217FAD93E09}" destId="{061DF30D-AAE4-461C-BE84-564A9C9E0C36}" srcOrd="2" destOrd="0" presId="urn:microsoft.com/office/officeart/2005/8/layout/lProcess2"/>
    <dgm:cxn modelId="{C2BDE098-AD5D-45CE-9B07-DB069C6A163D}" type="presParOf" srcId="{061DF30D-AAE4-461C-BE84-564A9C9E0C36}" destId="{853E0BD0-3596-4258-A39E-3342544A2A94}" srcOrd="0" destOrd="0" presId="urn:microsoft.com/office/officeart/2005/8/layout/lProcess2"/>
    <dgm:cxn modelId="{0EA73726-E047-4810-842F-20542B951ED1}" type="presParOf" srcId="{061DF30D-AAE4-461C-BE84-564A9C9E0C36}" destId="{B7AA9091-7FBB-4079-9D3A-C9DC712602AF}" srcOrd="1" destOrd="0" presId="urn:microsoft.com/office/officeart/2005/8/layout/lProcess2"/>
    <dgm:cxn modelId="{08BA4BE5-EDCE-434E-AEDD-EE9233FEB10C}" type="presParOf" srcId="{061DF30D-AAE4-461C-BE84-564A9C9E0C36}" destId="{8AD89884-01CE-410F-A428-A5D62F781018}" srcOrd="2" destOrd="0" presId="urn:microsoft.com/office/officeart/2005/8/layout/lProcess2"/>
    <dgm:cxn modelId="{7B254423-B7AD-4665-A64C-BF3320A93185}" type="presParOf" srcId="{8AD89884-01CE-410F-A428-A5D62F781018}" destId="{94DBDE9A-45D4-4CE0-A759-FBBC0F0D3460}" srcOrd="0" destOrd="0" presId="urn:microsoft.com/office/officeart/2005/8/layout/lProcess2"/>
    <dgm:cxn modelId="{7C3B96DB-4F89-4AC1-97BA-4866D338745E}" type="presParOf" srcId="{94DBDE9A-45D4-4CE0-A759-FBBC0F0D3460}" destId="{C931A2AA-61D3-4A40-8F0C-8B696ECE484B}" srcOrd="0" destOrd="0" presId="urn:microsoft.com/office/officeart/2005/8/layout/lProcess2"/>
    <dgm:cxn modelId="{A43293E5-3DA5-4E41-89A6-9AF2BC88B088}" type="presParOf" srcId="{8773486F-FC0F-4EA0-B661-3217FAD93E09}" destId="{2E75CC8A-851D-4A5D-A783-03605161D9F6}" srcOrd="3" destOrd="0" presId="urn:microsoft.com/office/officeart/2005/8/layout/lProcess2"/>
    <dgm:cxn modelId="{CB2B58D3-2FDB-4B79-9F8C-8C042EC92F57}" type="presParOf" srcId="{8773486F-FC0F-4EA0-B661-3217FAD93E09}" destId="{8B39D06C-E248-4AEB-A224-4DEB2F73AAD5}" srcOrd="4" destOrd="0" presId="urn:microsoft.com/office/officeart/2005/8/layout/lProcess2"/>
    <dgm:cxn modelId="{0F00F32D-1B73-4E0F-894A-5827C61CF154}" type="presParOf" srcId="{8B39D06C-E248-4AEB-A224-4DEB2F73AAD5}" destId="{DA1150D0-EC19-4187-9E27-0130D47329E9}" srcOrd="0" destOrd="0" presId="urn:microsoft.com/office/officeart/2005/8/layout/lProcess2"/>
    <dgm:cxn modelId="{C9A23712-9118-4BA1-8C67-2147377259D5}" type="presParOf" srcId="{8B39D06C-E248-4AEB-A224-4DEB2F73AAD5}" destId="{FCA03FA5-F912-4F23-A559-262346D74CA2}" srcOrd="1" destOrd="0" presId="urn:microsoft.com/office/officeart/2005/8/layout/lProcess2"/>
    <dgm:cxn modelId="{28270D27-9BCE-4D1C-B6E7-0D7A571B6670}" type="presParOf" srcId="{8B39D06C-E248-4AEB-A224-4DEB2F73AAD5}" destId="{321E3412-EEC4-4530-8114-4164BB43F5A5}" srcOrd="2" destOrd="0" presId="urn:microsoft.com/office/officeart/2005/8/layout/lProcess2"/>
    <dgm:cxn modelId="{F6B7479A-6CFA-4447-9EF0-DB380384F82A}" type="presParOf" srcId="{321E3412-EEC4-4530-8114-4164BB43F5A5}" destId="{3CB2BDB7-B035-4297-B9DA-36CF9B70C27D}" srcOrd="0" destOrd="0" presId="urn:microsoft.com/office/officeart/2005/8/layout/lProcess2"/>
    <dgm:cxn modelId="{E3B61F2F-164F-404D-9123-39877B15DD7E}" type="presParOf" srcId="{3CB2BDB7-B035-4297-B9DA-36CF9B70C27D}" destId="{9CB8E191-646D-4249-9E88-C0DB84BD5625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3F02BE-AF8E-4014-A35C-253D3AD1C7B3}" type="doc">
      <dgm:prSet loTypeId="urn:microsoft.com/office/officeart/2005/8/layout/lProcess2" loCatId="list" qsTypeId="urn:microsoft.com/office/officeart/2005/8/quickstyle/simple3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BF17AEFC-1139-4488-8894-9903166217FD}">
      <dgm:prSet custT="1"/>
      <dgm:spPr>
        <a:xfrm>
          <a:off x="976" y="0"/>
          <a:ext cx="2538484" cy="4811485"/>
        </a:xfrm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400" b="1" dirty="0" smtClean="0">
              <a:solidFill>
                <a:schemeClr val="bg1"/>
              </a:solidFill>
              <a:latin typeface="+mj-lt"/>
              <a:ea typeface="+mn-ea"/>
              <a:cs typeface="Arial" panose="020B0604020202020204" pitchFamily="34" charset="0"/>
            </a:rPr>
            <a:t>Очная форма</a:t>
          </a:r>
          <a:endParaRPr lang="ru-RU" sz="2400" b="1" dirty="0">
            <a:solidFill>
              <a:schemeClr val="bg1"/>
            </a:solidFill>
            <a:latin typeface="+mj-lt"/>
            <a:ea typeface="+mn-ea"/>
            <a:cs typeface="Arial" panose="020B0604020202020204" pitchFamily="34" charset="0"/>
          </a:endParaRPr>
        </a:p>
      </dgm:t>
    </dgm:pt>
    <dgm:pt modelId="{BD6D1AB3-B7F0-4FF8-9A18-FFAB5278BC02}" type="parTrans" cxnId="{15948E98-C28E-4FF7-9EA5-AC0F1323A8B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21C6D0-052D-4BAE-95EA-1CF62E9D471E}" type="sibTrans" cxnId="{15948E98-C28E-4FF7-9EA5-AC0F1323A8B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17E754-FBCB-4251-9684-C27864A1C008}">
      <dgm:prSet custT="1"/>
      <dgm:spPr>
        <a:solidFill>
          <a:schemeClr val="bg1"/>
        </a:solidFill>
        <a:scene3d>
          <a:camera prst="orthographicFront"/>
          <a:lightRig rig="flat" dir="t"/>
        </a:scene3d>
      </dgm:spPr>
      <dgm:t>
        <a:bodyPr/>
        <a:lstStyle/>
        <a:p>
          <a:pPr algn="ctr" rtl="0"/>
          <a:r>
            <a:rPr lang="ru-RU" sz="1800" b="1" i="0" dirty="0" smtClean="0">
              <a:solidFill>
                <a:srgbClr val="152C9F"/>
              </a:solidFill>
              <a:latin typeface="+mj-lt"/>
            </a:rPr>
            <a:t>- Менеджмент </a:t>
          </a:r>
        </a:p>
        <a:p>
          <a:pPr algn="ctr" rtl="0"/>
          <a:r>
            <a:rPr lang="ru-RU" sz="1800" b="1" i="0" dirty="0" smtClean="0">
              <a:solidFill>
                <a:srgbClr val="152C9F"/>
              </a:solidFill>
              <a:latin typeface="+mj-lt"/>
            </a:rPr>
            <a:t>- Финансовый менеджмент</a:t>
          </a:r>
          <a:endParaRPr lang="ru-RU" sz="1800" b="1" dirty="0">
            <a:solidFill>
              <a:srgbClr val="152C9F"/>
            </a:solidFill>
            <a:latin typeface="+mj-lt"/>
            <a:ea typeface="+mn-ea"/>
            <a:cs typeface="Arial" panose="020B0604020202020204" pitchFamily="34" charset="0"/>
          </a:endParaRPr>
        </a:p>
      </dgm:t>
    </dgm:pt>
    <dgm:pt modelId="{0801F4E1-E1FD-4DB7-B6BB-3135EC3E590E}" type="parTrans" cxnId="{769DD1D7-8D95-4EB9-8239-12C22B84855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904134-CEB8-4F50-901F-C2C5F2B956D0}" type="sibTrans" cxnId="{769DD1D7-8D95-4EB9-8239-12C22B84855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73486F-FC0F-4EA0-B661-3217FAD93E09}" type="pres">
      <dgm:prSet presAssocID="{423F02BE-AF8E-4014-A35C-253D3AD1C7B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68E00B-4B91-44BE-BEA5-7C915105500C}" type="pres">
      <dgm:prSet presAssocID="{BF17AEFC-1139-4488-8894-9903166217FD}" presName="compNode" presStyleCnt="0"/>
      <dgm:spPr/>
      <dgm:t>
        <a:bodyPr/>
        <a:lstStyle/>
        <a:p>
          <a:endParaRPr lang="ru-RU"/>
        </a:p>
      </dgm:t>
    </dgm:pt>
    <dgm:pt modelId="{463A02DB-AB95-4515-901B-C3254641C0C7}" type="pres">
      <dgm:prSet presAssocID="{BF17AEFC-1139-4488-8894-9903166217FD}" presName="aNode" presStyleLbl="bgShp" presStyleIdx="0" presStyleCnt="1" custScaleX="98193" custLinFactNeighborX="1151" custLinFactNeighborY="16667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52336913-0167-458E-9B7F-26B41930A3DB}" type="pres">
      <dgm:prSet presAssocID="{BF17AEFC-1139-4488-8894-9903166217FD}" presName="textNode" presStyleLbl="bgShp" presStyleIdx="0" presStyleCnt="1"/>
      <dgm:spPr/>
      <dgm:t>
        <a:bodyPr/>
        <a:lstStyle/>
        <a:p>
          <a:endParaRPr lang="ru-RU"/>
        </a:p>
      </dgm:t>
    </dgm:pt>
    <dgm:pt modelId="{E3753400-0AEE-4C75-9648-BC545E3CA1F8}" type="pres">
      <dgm:prSet presAssocID="{BF17AEFC-1139-4488-8894-9903166217FD}" presName="compChildNode" presStyleCnt="0"/>
      <dgm:spPr/>
      <dgm:t>
        <a:bodyPr/>
        <a:lstStyle/>
        <a:p>
          <a:endParaRPr lang="ru-RU"/>
        </a:p>
      </dgm:t>
    </dgm:pt>
    <dgm:pt modelId="{9E7BF1D9-5E1C-47E1-B9C2-62B8E7AF0F4F}" type="pres">
      <dgm:prSet presAssocID="{BF17AEFC-1139-4488-8894-9903166217FD}" presName="theInnerList" presStyleCnt="0"/>
      <dgm:spPr/>
      <dgm:t>
        <a:bodyPr/>
        <a:lstStyle/>
        <a:p>
          <a:endParaRPr lang="ru-RU"/>
        </a:p>
      </dgm:t>
    </dgm:pt>
    <dgm:pt modelId="{476B0217-A4AA-4DAE-B993-F5A657C2CFC7}" type="pres">
      <dgm:prSet presAssocID="{1217E754-FBCB-4251-9684-C27864A1C008}" presName="childNode" presStyleLbl="node1" presStyleIdx="0" presStyleCnt="1" custScaleX="109363" custScaleY="107539" custLinFactNeighborX="60" custLinFactNeighborY="-4085">
        <dgm:presLayoutVars>
          <dgm:bulletEnabled val="1"/>
        </dgm:presLayoutVars>
      </dgm:prSet>
      <dgm:spPr>
        <a:xfrm>
          <a:off x="224251" y="1444377"/>
          <a:ext cx="2091934" cy="3125602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4CBD5AD2-9A11-4D0E-9282-8D6BCDFAD0D8}" type="presOf" srcId="{423F02BE-AF8E-4014-A35C-253D3AD1C7B3}" destId="{8773486F-FC0F-4EA0-B661-3217FAD93E09}" srcOrd="0" destOrd="0" presId="urn:microsoft.com/office/officeart/2005/8/layout/lProcess2"/>
    <dgm:cxn modelId="{769DD1D7-8D95-4EB9-8239-12C22B848556}" srcId="{BF17AEFC-1139-4488-8894-9903166217FD}" destId="{1217E754-FBCB-4251-9684-C27864A1C008}" srcOrd="0" destOrd="0" parTransId="{0801F4E1-E1FD-4DB7-B6BB-3135EC3E590E}" sibTransId="{B2904134-CEB8-4F50-901F-C2C5F2B956D0}"/>
    <dgm:cxn modelId="{38F8BE32-CE0F-44B8-9C5C-D1158BE6D061}" type="presOf" srcId="{1217E754-FBCB-4251-9684-C27864A1C008}" destId="{476B0217-A4AA-4DAE-B993-F5A657C2CFC7}" srcOrd="0" destOrd="0" presId="urn:microsoft.com/office/officeart/2005/8/layout/lProcess2"/>
    <dgm:cxn modelId="{5B8A8C38-FD5F-485F-941D-0D5F16E088BF}" type="presOf" srcId="{BF17AEFC-1139-4488-8894-9903166217FD}" destId="{463A02DB-AB95-4515-901B-C3254641C0C7}" srcOrd="0" destOrd="0" presId="urn:microsoft.com/office/officeart/2005/8/layout/lProcess2"/>
    <dgm:cxn modelId="{15948E98-C28E-4FF7-9EA5-AC0F1323A8B5}" srcId="{423F02BE-AF8E-4014-A35C-253D3AD1C7B3}" destId="{BF17AEFC-1139-4488-8894-9903166217FD}" srcOrd="0" destOrd="0" parTransId="{BD6D1AB3-B7F0-4FF8-9A18-FFAB5278BC02}" sibTransId="{AB21C6D0-052D-4BAE-95EA-1CF62E9D471E}"/>
    <dgm:cxn modelId="{2380BC8D-8CAE-4D18-9AAB-140614729736}" type="presOf" srcId="{BF17AEFC-1139-4488-8894-9903166217FD}" destId="{52336913-0167-458E-9B7F-26B41930A3DB}" srcOrd="1" destOrd="0" presId="urn:microsoft.com/office/officeart/2005/8/layout/lProcess2"/>
    <dgm:cxn modelId="{DF21E1F1-B779-4C9B-975D-58FF5C764304}" type="presParOf" srcId="{8773486F-FC0F-4EA0-B661-3217FAD93E09}" destId="{9968E00B-4B91-44BE-BEA5-7C915105500C}" srcOrd="0" destOrd="0" presId="urn:microsoft.com/office/officeart/2005/8/layout/lProcess2"/>
    <dgm:cxn modelId="{D8321A15-198E-45FF-85CF-88FB48A32DD4}" type="presParOf" srcId="{9968E00B-4B91-44BE-BEA5-7C915105500C}" destId="{463A02DB-AB95-4515-901B-C3254641C0C7}" srcOrd="0" destOrd="0" presId="urn:microsoft.com/office/officeart/2005/8/layout/lProcess2"/>
    <dgm:cxn modelId="{895B0FAB-E1A1-44C5-A435-8DF294003687}" type="presParOf" srcId="{9968E00B-4B91-44BE-BEA5-7C915105500C}" destId="{52336913-0167-458E-9B7F-26B41930A3DB}" srcOrd="1" destOrd="0" presId="urn:microsoft.com/office/officeart/2005/8/layout/lProcess2"/>
    <dgm:cxn modelId="{171CF8B1-C6D6-46BC-B454-A3D7B78CC3C1}" type="presParOf" srcId="{9968E00B-4B91-44BE-BEA5-7C915105500C}" destId="{E3753400-0AEE-4C75-9648-BC545E3CA1F8}" srcOrd="2" destOrd="0" presId="urn:microsoft.com/office/officeart/2005/8/layout/lProcess2"/>
    <dgm:cxn modelId="{9B5C7B2B-706B-4C08-87B0-DF5F10721507}" type="presParOf" srcId="{E3753400-0AEE-4C75-9648-BC545E3CA1F8}" destId="{9E7BF1D9-5E1C-47E1-B9C2-62B8E7AF0F4F}" srcOrd="0" destOrd="0" presId="urn:microsoft.com/office/officeart/2005/8/layout/lProcess2"/>
    <dgm:cxn modelId="{3EE710CC-E0E1-4D60-99FE-82E4421A79E9}" type="presParOf" srcId="{9E7BF1D9-5E1C-47E1-B9C2-62B8E7AF0F4F}" destId="{476B0217-A4AA-4DAE-B993-F5A657C2CFC7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3F02BE-AF8E-4014-A35C-253D3AD1C7B3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17AEFC-1139-4488-8894-9903166217FD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200" b="1" dirty="0" smtClean="0">
              <a:latin typeface="+mj-lt"/>
              <a:cs typeface="Arial" panose="020B0604020202020204" pitchFamily="34" charset="0"/>
            </a:rPr>
            <a:t>10.03.01 Информационная безопасность</a:t>
          </a:r>
          <a:endParaRPr lang="ru-RU" sz="1200" b="1" dirty="0">
            <a:latin typeface="+mj-lt"/>
            <a:cs typeface="Arial" panose="020B0604020202020204" pitchFamily="34" charset="0"/>
          </a:endParaRPr>
        </a:p>
      </dgm:t>
    </dgm:pt>
    <dgm:pt modelId="{BD6D1AB3-B7F0-4FF8-9A18-FFAB5278BC02}" type="parTrans" cxnId="{15948E98-C28E-4FF7-9EA5-AC0F1323A8B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21C6D0-052D-4BAE-95EA-1CF62E9D471E}" type="sibTrans" cxnId="{15948E98-C28E-4FF7-9EA5-AC0F1323A8B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BFB908-AB8D-48D5-A770-0FBED1B43027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200" b="1" i="0" dirty="0" smtClean="0">
              <a:latin typeface="+mj-lt"/>
              <a:cs typeface="Arial" panose="020B0604020202020204" pitchFamily="34" charset="0"/>
            </a:rPr>
            <a:t>09.03.03 Прикладная информатика</a:t>
          </a:r>
          <a:endParaRPr lang="ru-RU" sz="1200" b="1" dirty="0">
            <a:latin typeface="+mj-lt"/>
            <a:cs typeface="Arial" panose="020B0604020202020204" pitchFamily="34" charset="0"/>
          </a:endParaRPr>
        </a:p>
      </dgm:t>
    </dgm:pt>
    <dgm:pt modelId="{C34EC1DB-0156-4849-B7E6-B33EE6093F57}" type="parTrans" cxnId="{369FF4CD-B1BE-482B-BCAE-AE6E1E05555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38853B-D975-4B20-A021-804F9ED7E438}" type="sibTrans" cxnId="{369FF4CD-B1BE-482B-BCAE-AE6E1E05555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A843B4-24E7-4CD5-9A12-C8E1B403EFC6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0">
            <a:spcAft>
              <a:spcPts val="0"/>
            </a:spcAft>
          </a:pPr>
          <a:r>
            <a:rPr lang="ru-RU" sz="1200" b="1" i="0" dirty="0" smtClean="0">
              <a:latin typeface="+mj-lt"/>
              <a:cs typeface="Arial" panose="020B0604020202020204" pitchFamily="34" charset="0"/>
            </a:rPr>
            <a:t>38.03.05 </a:t>
          </a:r>
        </a:p>
        <a:p>
          <a:pPr rtl="0">
            <a:spcAft>
              <a:spcPct val="35000"/>
            </a:spcAft>
          </a:pPr>
          <a:r>
            <a:rPr lang="ru-RU" sz="1200" b="1" i="0" dirty="0" smtClean="0">
              <a:latin typeface="+mj-lt"/>
              <a:cs typeface="Arial" panose="020B0604020202020204" pitchFamily="34" charset="0"/>
            </a:rPr>
            <a:t>Бизнес-информатика</a:t>
          </a:r>
          <a:endParaRPr lang="ru-RU" sz="1200" b="1" dirty="0">
            <a:latin typeface="+mj-lt"/>
            <a:cs typeface="Arial" panose="020B0604020202020204" pitchFamily="34" charset="0"/>
          </a:endParaRPr>
        </a:p>
      </dgm:t>
    </dgm:pt>
    <dgm:pt modelId="{9B0F90C6-6F8B-44E0-B082-B5B6539119C4}" type="parTrans" cxnId="{607290C6-4DD3-432E-8D10-3477E8B3134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EC1752-EC34-497F-9FC4-ED81123B5F65}" type="sibTrans" cxnId="{607290C6-4DD3-432E-8D10-3477E8B3134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17E754-FBCB-4251-9684-C27864A1C008}">
      <dgm:prSet custT="1"/>
      <dgm:spPr>
        <a:solidFill>
          <a:srgbClr val="002A7E"/>
        </a:solidFill>
      </dgm:spPr>
      <dgm:t>
        <a:bodyPr/>
        <a:lstStyle/>
        <a:p>
          <a:pPr algn="ctr" rtl="0"/>
          <a:r>
            <a:rPr lang="ru-RU" sz="1300" b="1" dirty="0" smtClean="0">
              <a:latin typeface="+mj-lt"/>
              <a:cs typeface="Arial" panose="020B0604020202020204" pitchFamily="34" charset="0"/>
            </a:rPr>
            <a:t>Очная форма:</a:t>
          </a:r>
        </a:p>
        <a:p>
          <a:pPr algn="ctr" rtl="0"/>
          <a:r>
            <a:rPr lang="ru-RU" sz="1100" dirty="0" smtClean="0">
              <a:latin typeface="+mj-lt"/>
              <a:cs typeface="Arial" panose="020B0604020202020204" pitchFamily="34" charset="0"/>
            </a:rPr>
            <a:t>- Безопасность компьютерных систем</a:t>
          </a:r>
        </a:p>
        <a:p>
          <a:pPr algn="ctr" rtl="0"/>
          <a:r>
            <a:rPr lang="ru-RU" sz="1100" dirty="0" smtClean="0">
              <a:latin typeface="+mj-lt"/>
              <a:cs typeface="Arial" panose="020B0604020202020204" pitchFamily="34" charset="0"/>
            </a:rPr>
            <a:t>- Организация и технология защиты информации</a:t>
          </a:r>
        </a:p>
        <a:p>
          <a:pPr algn="ctr" rtl="0"/>
          <a:r>
            <a:rPr lang="ru-RU" sz="1100" b="1" i="0" dirty="0" smtClean="0">
              <a:latin typeface="+mj-lt"/>
              <a:cs typeface="Arial" panose="020B0604020202020204" pitchFamily="34" charset="0"/>
            </a:rPr>
            <a:t>Очно-заочная форма:</a:t>
          </a:r>
        </a:p>
        <a:p>
          <a:pPr algn="ctr"/>
          <a:r>
            <a:rPr lang="ru-RU" sz="1100" b="0" i="0" dirty="0" smtClean="0">
              <a:latin typeface="+mj-lt"/>
              <a:cs typeface="Arial" panose="020B0604020202020204" pitchFamily="34" charset="0"/>
            </a:rPr>
            <a:t>- Безопасность автоматизированных систем</a:t>
          </a:r>
          <a:endParaRPr lang="ru-RU" sz="1100" dirty="0">
            <a:latin typeface="+mj-lt"/>
            <a:cs typeface="Arial" panose="020B0604020202020204" pitchFamily="34" charset="0"/>
          </a:endParaRPr>
        </a:p>
      </dgm:t>
    </dgm:pt>
    <dgm:pt modelId="{0801F4E1-E1FD-4DB7-B6BB-3135EC3E590E}" type="parTrans" cxnId="{769DD1D7-8D95-4EB9-8239-12C22B84855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904134-CEB8-4F50-901F-C2C5F2B956D0}" type="sibTrans" cxnId="{769DD1D7-8D95-4EB9-8239-12C22B84855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173648-8BE3-4AD1-A57D-EB6A9D662B00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200" b="1" i="0" dirty="0" smtClean="0">
              <a:latin typeface="+mj-lt"/>
              <a:cs typeface="Arial" panose="020B0604020202020204" pitchFamily="34" charset="0"/>
            </a:rPr>
            <a:t>38.03.01 Экономика</a:t>
          </a:r>
          <a:endParaRPr lang="ru-RU" sz="1200" b="1" dirty="0">
            <a:latin typeface="+mj-lt"/>
            <a:cs typeface="Arial" panose="020B0604020202020204" pitchFamily="34" charset="0"/>
          </a:endParaRPr>
        </a:p>
      </dgm:t>
    </dgm:pt>
    <dgm:pt modelId="{77962D18-A729-4ED7-9B43-3FAE7FB033E0}" type="parTrans" cxnId="{EA1328B5-C8E0-4D77-B353-1051A0035C1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00C974-25D6-4013-AFB1-E10028DBAA78}" type="sibTrans" cxnId="{EA1328B5-C8E0-4D77-B353-1051A0035C1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57E869-6D50-4DF5-BB24-871D428F078F}">
      <dgm:prSet custT="1"/>
      <dgm:spPr>
        <a:solidFill>
          <a:srgbClr val="002A7E"/>
        </a:solidFill>
      </dgm:spPr>
      <dgm:t>
        <a:bodyPr/>
        <a:lstStyle/>
        <a:p>
          <a:pPr algn="ctr"/>
          <a:r>
            <a:rPr lang="ru-RU" sz="1100" b="1" dirty="0" smtClean="0">
              <a:latin typeface="+mj-lt"/>
              <a:cs typeface="Arial" panose="020B0604020202020204" pitchFamily="34" charset="0"/>
            </a:rPr>
            <a:t>Очная, очно-заочная форма:</a:t>
          </a:r>
        </a:p>
        <a:p>
          <a:pPr algn="ctr"/>
          <a:r>
            <a:rPr lang="ru-RU" sz="1100" b="0" i="0" dirty="0" smtClean="0">
              <a:latin typeface="+mj-lt"/>
              <a:cs typeface="Arial" panose="020B0604020202020204" pitchFamily="34" charset="0"/>
            </a:rPr>
            <a:t>- Экономика и экономическая безопасность предприятия (организации)</a:t>
          </a:r>
          <a:endParaRPr lang="ru-RU" sz="1100" dirty="0">
            <a:latin typeface="+mj-lt"/>
            <a:cs typeface="Arial" panose="020B0604020202020204" pitchFamily="34" charset="0"/>
          </a:endParaRPr>
        </a:p>
      </dgm:t>
    </dgm:pt>
    <dgm:pt modelId="{77C1B6DE-DF09-4948-A372-6CA3B7C40E17}" type="parTrans" cxnId="{FB02242E-F6C6-4558-9F43-CB9E9C825CE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D251C7-3239-4BBD-9AE7-358F9A5F10A9}" type="sibTrans" cxnId="{FB02242E-F6C6-4558-9F43-CB9E9C825CE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A06D7C-1746-455B-9816-980C6F960615}">
      <dgm:prSet custT="1"/>
      <dgm:spPr>
        <a:solidFill>
          <a:srgbClr val="002A7E"/>
        </a:solidFill>
      </dgm:spPr>
      <dgm:t>
        <a:bodyPr/>
        <a:lstStyle/>
        <a:p>
          <a:pPr algn="ctr"/>
          <a:r>
            <a:rPr lang="ru-RU" sz="1100" b="1" dirty="0" smtClean="0">
              <a:latin typeface="+mj-lt"/>
              <a:cs typeface="Arial" panose="020B0604020202020204" pitchFamily="34" charset="0"/>
            </a:rPr>
            <a:t>Очная, очно-заочная, заочная форма:</a:t>
          </a:r>
        </a:p>
        <a:p>
          <a:pPr algn="ctr"/>
          <a:r>
            <a:rPr lang="ru-RU" sz="1100" dirty="0" smtClean="0">
              <a:latin typeface="+mj-lt"/>
              <a:cs typeface="Arial" panose="020B0604020202020204" pitchFamily="34" charset="0"/>
            </a:rPr>
            <a:t>-  </a:t>
          </a:r>
          <a:r>
            <a:rPr lang="ru-RU" sz="1100" b="0" i="0" dirty="0" smtClean="0">
              <a:solidFill>
                <a:schemeClr val="lt1"/>
              </a:solidFill>
              <a:effectLst/>
              <a:latin typeface="+mj-lt"/>
              <a:ea typeface="+mn-ea"/>
              <a:cs typeface="Arial" panose="020B0604020202020204" pitchFamily="34" charset="0"/>
            </a:rPr>
            <a:t>Прикладная информатика в экономике</a:t>
          </a:r>
          <a:endParaRPr lang="ru-RU" sz="1100" dirty="0">
            <a:latin typeface="+mj-lt"/>
            <a:cs typeface="Arial" panose="020B0604020202020204" pitchFamily="34" charset="0"/>
          </a:endParaRPr>
        </a:p>
      </dgm:t>
    </dgm:pt>
    <dgm:pt modelId="{C10B39F3-2258-48F4-AFF3-BE5FA7EF6CC1}" type="parTrans" cxnId="{40D6121F-A984-4912-98ED-ED04E11D3D4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31500F-88FF-4B7F-8548-8F04A3737578}" type="sibTrans" cxnId="{40D6121F-A984-4912-98ED-ED04E11D3D4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F1F2D3-2679-4D1F-BB7C-8CF88073ED03}">
      <dgm:prSet custT="1"/>
      <dgm:spPr>
        <a:solidFill>
          <a:srgbClr val="002A7E"/>
        </a:solidFill>
      </dgm:spPr>
      <dgm:t>
        <a:bodyPr/>
        <a:lstStyle/>
        <a:p>
          <a:pPr algn="ctr"/>
          <a:r>
            <a:rPr lang="ru-RU" sz="1100" b="1" dirty="0" smtClean="0">
              <a:latin typeface="+mj-lt"/>
              <a:cs typeface="Arial" panose="020B0604020202020204" pitchFamily="34" charset="0"/>
            </a:rPr>
            <a:t>Очная, очно-заочная, заочная форма:</a:t>
          </a:r>
        </a:p>
        <a:p>
          <a:pPr algn="ctr"/>
          <a:r>
            <a:rPr lang="ru-RU" sz="1100" b="0" i="0" dirty="0" smtClean="0">
              <a:latin typeface="+mj-lt"/>
              <a:cs typeface="Arial" panose="020B0604020202020204" pitchFamily="34" charset="0"/>
            </a:rPr>
            <a:t>- Информационное и программное обеспечение бизнес-процессов</a:t>
          </a:r>
          <a:endParaRPr lang="ru-RU" sz="1100" dirty="0">
            <a:latin typeface="+mj-lt"/>
            <a:cs typeface="Arial" panose="020B0604020202020204" pitchFamily="34" charset="0"/>
          </a:endParaRPr>
        </a:p>
      </dgm:t>
    </dgm:pt>
    <dgm:pt modelId="{EA726189-F3E2-41A9-9960-5AC2977EB1AF}" type="parTrans" cxnId="{44B6BAE7-E672-49F4-A384-ADAF2DB3B2F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EE2631-650D-4057-89C9-28C4D6692CA1}" type="sibTrans" cxnId="{44B6BAE7-E672-49F4-A384-ADAF2DB3B2F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73486F-FC0F-4EA0-B661-3217FAD93E09}" type="pres">
      <dgm:prSet presAssocID="{423F02BE-AF8E-4014-A35C-253D3AD1C7B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68E00B-4B91-44BE-BEA5-7C915105500C}" type="pres">
      <dgm:prSet presAssocID="{BF17AEFC-1139-4488-8894-9903166217FD}" presName="compNode" presStyleCnt="0"/>
      <dgm:spPr/>
    </dgm:pt>
    <dgm:pt modelId="{463A02DB-AB95-4515-901B-C3254641C0C7}" type="pres">
      <dgm:prSet presAssocID="{BF17AEFC-1139-4488-8894-9903166217FD}" presName="aNode" presStyleLbl="bgShp" presStyleIdx="0" presStyleCnt="4"/>
      <dgm:spPr/>
      <dgm:t>
        <a:bodyPr/>
        <a:lstStyle/>
        <a:p>
          <a:endParaRPr lang="ru-RU"/>
        </a:p>
      </dgm:t>
    </dgm:pt>
    <dgm:pt modelId="{52336913-0167-458E-9B7F-26B41930A3DB}" type="pres">
      <dgm:prSet presAssocID="{BF17AEFC-1139-4488-8894-9903166217FD}" presName="textNode" presStyleLbl="bgShp" presStyleIdx="0" presStyleCnt="4"/>
      <dgm:spPr/>
      <dgm:t>
        <a:bodyPr/>
        <a:lstStyle/>
        <a:p>
          <a:endParaRPr lang="ru-RU"/>
        </a:p>
      </dgm:t>
    </dgm:pt>
    <dgm:pt modelId="{E3753400-0AEE-4C75-9648-BC545E3CA1F8}" type="pres">
      <dgm:prSet presAssocID="{BF17AEFC-1139-4488-8894-9903166217FD}" presName="compChildNode" presStyleCnt="0"/>
      <dgm:spPr/>
    </dgm:pt>
    <dgm:pt modelId="{9E7BF1D9-5E1C-47E1-B9C2-62B8E7AF0F4F}" type="pres">
      <dgm:prSet presAssocID="{BF17AEFC-1139-4488-8894-9903166217FD}" presName="theInnerList" presStyleCnt="0"/>
      <dgm:spPr/>
    </dgm:pt>
    <dgm:pt modelId="{476B0217-A4AA-4DAE-B993-F5A657C2CFC7}" type="pres">
      <dgm:prSet presAssocID="{1217E754-FBCB-4251-9684-C27864A1C008}" presName="childNode" presStyleLbl="node1" presStyleIdx="0" presStyleCnt="4" custScaleX="112872" custScaleY="995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77B894-93BE-4A72-92D4-ECF0C10CD96A}" type="pres">
      <dgm:prSet presAssocID="{BF17AEFC-1139-4488-8894-9903166217FD}" presName="aSpace" presStyleCnt="0"/>
      <dgm:spPr/>
    </dgm:pt>
    <dgm:pt modelId="{061DF30D-AAE4-461C-BE84-564A9C9E0C36}" type="pres">
      <dgm:prSet presAssocID="{4D173648-8BE3-4AD1-A57D-EB6A9D662B00}" presName="compNode" presStyleCnt="0"/>
      <dgm:spPr/>
    </dgm:pt>
    <dgm:pt modelId="{853E0BD0-3596-4258-A39E-3342544A2A94}" type="pres">
      <dgm:prSet presAssocID="{4D173648-8BE3-4AD1-A57D-EB6A9D662B00}" presName="aNode" presStyleLbl="bgShp" presStyleIdx="1" presStyleCnt="4"/>
      <dgm:spPr/>
      <dgm:t>
        <a:bodyPr/>
        <a:lstStyle/>
        <a:p>
          <a:endParaRPr lang="ru-RU"/>
        </a:p>
      </dgm:t>
    </dgm:pt>
    <dgm:pt modelId="{B7AA9091-7FBB-4079-9D3A-C9DC712602AF}" type="pres">
      <dgm:prSet presAssocID="{4D173648-8BE3-4AD1-A57D-EB6A9D662B00}" presName="textNode" presStyleLbl="bgShp" presStyleIdx="1" presStyleCnt="4"/>
      <dgm:spPr/>
      <dgm:t>
        <a:bodyPr/>
        <a:lstStyle/>
        <a:p>
          <a:endParaRPr lang="ru-RU"/>
        </a:p>
      </dgm:t>
    </dgm:pt>
    <dgm:pt modelId="{8AD89884-01CE-410F-A428-A5D62F781018}" type="pres">
      <dgm:prSet presAssocID="{4D173648-8BE3-4AD1-A57D-EB6A9D662B00}" presName="compChildNode" presStyleCnt="0"/>
      <dgm:spPr/>
    </dgm:pt>
    <dgm:pt modelId="{94DBDE9A-45D4-4CE0-A759-FBBC0F0D3460}" type="pres">
      <dgm:prSet presAssocID="{4D173648-8BE3-4AD1-A57D-EB6A9D662B00}" presName="theInnerList" presStyleCnt="0"/>
      <dgm:spPr/>
    </dgm:pt>
    <dgm:pt modelId="{C931A2AA-61D3-4A40-8F0C-8B696ECE484B}" type="pres">
      <dgm:prSet presAssocID="{BC57E869-6D50-4DF5-BB24-871D428F078F}" presName="childNode" presStyleLbl="node1" presStyleIdx="1" presStyleCnt="4" custScaleX="1097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75CC8A-851D-4A5D-A783-03605161D9F6}" type="pres">
      <dgm:prSet presAssocID="{4D173648-8BE3-4AD1-A57D-EB6A9D662B00}" presName="aSpace" presStyleCnt="0"/>
      <dgm:spPr/>
    </dgm:pt>
    <dgm:pt modelId="{8B39D06C-E248-4AEB-A224-4DEB2F73AAD5}" type="pres">
      <dgm:prSet presAssocID="{31BFB908-AB8D-48D5-A770-0FBED1B43027}" presName="compNode" presStyleCnt="0"/>
      <dgm:spPr/>
    </dgm:pt>
    <dgm:pt modelId="{DA1150D0-EC19-4187-9E27-0130D47329E9}" type="pres">
      <dgm:prSet presAssocID="{31BFB908-AB8D-48D5-A770-0FBED1B43027}" presName="aNode" presStyleLbl="bgShp" presStyleIdx="2" presStyleCnt="4"/>
      <dgm:spPr/>
      <dgm:t>
        <a:bodyPr/>
        <a:lstStyle/>
        <a:p>
          <a:endParaRPr lang="ru-RU"/>
        </a:p>
      </dgm:t>
    </dgm:pt>
    <dgm:pt modelId="{FCA03FA5-F912-4F23-A559-262346D74CA2}" type="pres">
      <dgm:prSet presAssocID="{31BFB908-AB8D-48D5-A770-0FBED1B43027}" presName="textNode" presStyleLbl="bgShp" presStyleIdx="2" presStyleCnt="4"/>
      <dgm:spPr/>
      <dgm:t>
        <a:bodyPr/>
        <a:lstStyle/>
        <a:p>
          <a:endParaRPr lang="ru-RU"/>
        </a:p>
      </dgm:t>
    </dgm:pt>
    <dgm:pt modelId="{321E3412-EEC4-4530-8114-4164BB43F5A5}" type="pres">
      <dgm:prSet presAssocID="{31BFB908-AB8D-48D5-A770-0FBED1B43027}" presName="compChildNode" presStyleCnt="0"/>
      <dgm:spPr/>
    </dgm:pt>
    <dgm:pt modelId="{3CB2BDB7-B035-4297-B9DA-36CF9B70C27D}" type="pres">
      <dgm:prSet presAssocID="{31BFB908-AB8D-48D5-A770-0FBED1B43027}" presName="theInnerList" presStyleCnt="0"/>
      <dgm:spPr/>
    </dgm:pt>
    <dgm:pt modelId="{9CB8E191-646D-4249-9E88-C0DB84BD5625}" type="pres">
      <dgm:prSet presAssocID="{3DA06D7C-1746-455B-9816-980C6F960615}" presName="childNode" presStyleLbl="node1" presStyleIdx="2" presStyleCnt="4" custScaleX="106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14AE2B-6C2A-4F54-B449-EA1A5D84B6C6}" type="pres">
      <dgm:prSet presAssocID="{31BFB908-AB8D-48D5-A770-0FBED1B43027}" presName="aSpace" presStyleCnt="0"/>
      <dgm:spPr/>
    </dgm:pt>
    <dgm:pt modelId="{A99D4427-7372-4484-A80F-87E9537366BC}" type="pres">
      <dgm:prSet presAssocID="{4AA843B4-24E7-4CD5-9A12-C8E1B403EFC6}" presName="compNode" presStyleCnt="0"/>
      <dgm:spPr/>
    </dgm:pt>
    <dgm:pt modelId="{A093FD74-E5C7-4542-93A4-F40D353C412A}" type="pres">
      <dgm:prSet presAssocID="{4AA843B4-24E7-4CD5-9A12-C8E1B403EFC6}" presName="aNode" presStyleLbl="bgShp" presStyleIdx="3" presStyleCnt="4"/>
      <dgm:spPr/>
      <dgm:t>
        <a:bodyPr/>
        <a:lstStyle/>
        <a:p>
          <a:endParaRPr lang="ru-RU"/>
        </a:p>
      </dgm:t>
    </dgm:pt>
    <dgm:pt modelId="{85E3FE91-FD72-425F-AFB0-7AD83DA1591A}" type="pres">
      <dgm:prSet presAssocID="{4AA843B4-24E7-4CD5-9A12-C8E1B403EFC6}" presName="textNode" presStyleLbl="bgShp" presStyleIdx="3" presStyleCnt="4"/>
      <dgm:spPr/>
      <dgm:t>
        <a:bodyPr/>
        <a:lstStyle/>
        <a:p>
          <a:endParaRPr lang="ru-RU"/>
        </a:p>
      </dgm:t>
    </dgm:pt>
    <dgm:pt modelId="{460B2E4E-527B-41E0-B156-049D68E8A262}" type="pres">
      <dgm:prSet presAssocID="{4AA843B4-24E7-4CD5-9A12-C8E1B403EFC6}" presName="compChildNode" presStyleCnt="0"/>
      <dgm:spPr/>
    </dgm:pt>
    <dgm:pt modelId="{2E9CD0CB-E145-4FED-A958-71A9BCC0515C}" type="pres">
      <dgm:prSet presAssocID="{4AA843B4-24E7-4CD5-9A12-C8E1B403EFC6}" presName="theInnerList" presStyleCnt="0"/>
      <dgm:spPr/>
    </dgm:pt>
    <dgm:pt modelId="{D00DD2F4-5440-4948-B840-4137D10DB6E9}" type="pres">
      <dgm:prSet presAssocID="{18F1F2D3-2679-4D1F-BB7C-8CF88073ED03}" presName="childNode" presStyleLbl="node1" presStyleIdx="3" presStyleCnt="4" custScaleX="1125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33F160-9A40-450D-957D-0634AF5C709E}" type="presOf" srcId="{4D173648-8BE3-4AD1-A57D-EB6A9D662B00}" destId="{853E0BD0-3596-4258-A39E-3342544A2A94}" srcOrd="0" destOrd="0" presId="urn:microsoft.com/office/officeart/2005/8/layout/lProcess2"/>
    <dgm:cxn modelId="{607290C6-4DD3-432E-8D10-3477E8B31340}" srcId="{423F02BE-AF8E-4014-A35C-253D3AD1C7B3}" destId="{4AA843B4-24E7-4CD5-9A12-C8E1B403EFC6}" srcOrd="3" destOrd="0" parTransId="{9B0F90C6-6F8B-44E0-B082-B5B6539119C4}" sibTransId="{3AEC1752-EC34-497F-9FC4-ED81123B5F65}"/>
    <dgm:cxn modelId="{50473015-04DF-4DBC-B39A-31F057E6468D}" type="presOf" srcId="{31BFB908-AB8D-48D5-A770-0FBED1B43027}" destId="{DA1150D0-EC19-4187-9E27-0130D47329E9}" srcOrd="0" destOrd="0" presId="urn:microsoft.com/office/officeart/2005/8/layout/lProcess2"/>
    <dgm:cxn modelId="{5F8218A7-CB52-4B9E-8D8C-13C45F26A079}" type="presOf" srcId="{18F1F2D3-2679-4D1F-BB7C-8CF88073ED03}" destId="{D00DD2F4-5440-4948-B840-4137D10DB6E9}" srcOrd="0" destOrd="0" presId="urn:microsoft.com/office/officeart/2005/8/layout/lProcess2"/>
    <dgm:cxn modelId="{BB1CC327-23E7-4505-9637-CE85DF698EA6}" type="presOf" srcId="{BF17AEFC-1139-4488-8894-9903166217FD}" destId="{52336913-0167-458E-9B7F-26B41930A3DB}" srcOrd="1" destOrd="0" presId="urn:microsoft.com/office/officeart/2005/8/layout/lProcess2"/>
    <dgm:cxn modelId="{EA1328B5-C8E0-4D77-B353-1051A0035C12}" srcId="{423F02BE-AF8E-4014-A35C-253D3AD1C7B3}" destId="{4D173648-8BE3-4AD1-A57D-EB6A9D662B00}" srcOrd="1" destOrd="0" parTransId="{77962D18-A729-4ED7-9B43-3FAE7FB033E0}" sibTransId="{3000C974-25D6-4013-AFB1-E10028DBAA78}"/>
    <dgm:cxn modelId="{40D6121F-A984-4912-98ED-ED04E11D3D42}" srcId="{31BFB908-AB8D-48D5-A770-0FBED1B43027}" destId="{3DA06D7C-1746-455B-9816-980C6F960615}" srcOrd="0" destOrd="0" parTransId="{C10B39F3-2258-48F4-AFF3-BE5FA7EF6CC1}" sibTransId="{6731500F-88FF-4B7F-8548-8F04A3737578}"/>
    <dgm:cxn modelId="{369FF4CD-B1BE-482B-BCAE-AE6E1E05555C}" srcId="{423F02BE-AF8E-4014-A35C-253D3AD1C7B3}" destId="{31BFB908-AB8D-48D5-A770-0FBED1B43027}" srcOrd="2" destOrd="0" parTransId="{C34EC1DB-0156-4849-B7E6-B33EE6093F57}" sibTransId="{C138853B-D975-4B20-A021-804F9ED7E438}"/>
    <dgm:cxn modelId="{44B6BAE7-E672-49F4-A384-ADAF2DB3B2FC}" srcId="{4AA843B4-24E7-4CD5-9A12-C8E1B403EFC6}" destId="{18F1F2D3-2679-4D1F-BB7C-8CF88073ED03}" srcOrd="0" destOrd="0" parTransId="{EA726189-F3E2-41A9-9960-5AC2977EB1AF}" sibTransId="{17EE2631-650D-4057-89C9-28C4D6692CA1}"/>
    <dgm:cxn modelId="{CE5FDAB4-7144-4C87-8B12-2A9487F52A29}" type="presOf" srcId="{4AA843B4-24E7-4CD5-9A12-C8E1B403EFC6}" destId="{85E3FE91-FD72-425F-AFB0-7AD83DA1591A}" srcOrd="1" destOrd="0" presId="urn:microsoft.com/office/officeart/2005/8/layout/lProcess2"/>
    <dgm:cxn modelId="{B79FF203-6D18-445C-9993-84ABAE022E3E}" type="presOf" srcId="{423F02BE-AF8E-4014-A35C-253D3AD1C7B3}" destId="{8773486F-FC0F-4EA0-B661-3217FAD93E09}" srcOrd="0" destOrd="0" presId="urn:microsoft.com/office/officeart/2005/8/layout/lProcess2"/>
    <dgm:cxn modelId="{72087F28-847B-4D2A-83CF-B465BDE08444}" type="presOf" srcId="{31BFB908-AB8D-48D5-A770-0FBED1B43027}" destId="{FCA03FA5-F912-4F23-A559-262346D74CA2}" srcOrd="1" destOrd="0" presId="urn:microsoft.com/office/officeart/2005/8/layout/lProcess2"/>
    <dgm:cxn modelId="{A3CB708D-9E34-4DB7-8F12-7BDFEC3DBDD2}" type="presOf" srcId="{4AA843B4-24E7-4CD5-9A12-C8E1B403EFC6}" destId="{A093FD74-E5C7-4542-93A4-F40D353C412A}" srcOrd="0" destOrd="0" presId="urn:microsoft.com/office/officeart/2005/8/layout/lProcess2"/>
    <dgm:cxn modelId="{769DD1D7-8D95-4EB9-8239-12C22B848556}" srcId="{BF17AEFC-1139-4488-8894-9903166217FD}" destId="{1217E754-FBCB-4251-9684-C27864A1C008}" srcOrd="0" destOrd="0" parTransId="{0801F4E1-E1FD-4DB7-B6BB-3135EC3E590E}" sibTransId="{B2904134-CEB8-4F50-901F-C2C5F2B956D0}"/>
    <dgm:cxn modelId="{269E9A69-1FC8-44A0-AE14-CB5B516E8748}" type="presOf" srcId="{3DA06D7C-1746-455B-9816-980C6F960615}" destId="{9CB8E191-646D-4249-9E88-C0DB84BD5625}" srcOrd="0" destOrd="0" presId="urn:microsoft.com/office/officeart/2005/8/layout/lProcess2"/>
    <dgm:cxn modelId="{15948E98-C28E-4FF7-9EA5-AC0F1323A8B5}" srcId="{423F02BE-AF8E-4014-A35C-253D3AD1C7B3}" destId="{BF17AEFC-1139-4488-8894-9903166217FD}" srcOrd="0" destOrd="0" parTransId="{BD6D1AB3-B7F0-4FF8-9A18-FFAB5278BC02}" sibTransId="{AB21C6D0-052D-4BAE-95EA-1CF62E9D471E}"/>
    <dgm:cxn modelId="{D154DBAD-00AF-4074-9BA2-1AA6352AEFBC}" type="presOf" srcId="{BC57E869-6D50-4DF5-BB24-871D428F078F}" destId="{C931A2AA-61D3-4A40-8F0C-8B696ECE484B}" srcOrd="0" destOrd="0" presId="urn:microsoft.com/office/officeart/2005/8/layout/lProcess2"/>
    <dgm:cxn modelId="{8904A329-F37A-491E-A001-8B2EE75F28CD}" type="presOf" srcId="{4D173648-8BE3-4AD1-A57D-EB6A9D662B00}" destId="{B7AA9091-7FBB-4079-9D3A-C9DC712602AF}" srcOrd="1" destOrd="0" presId="urn:microsoft.com/office/officeart/2005/8/layout/lProcess2"/>
    <dgm:cxn modelId="{EE8F148D-14BB-465B-8BBA-9D1DBCF97130}" type="presOf" srcId="{BF17AEFC-1139-4488-8894-9903166217FD}" destId="{463A02DB-AB95-4515-901B-C3254641C0C7}" srcOrd="0" destOrd="0" presId="urn:microsoft.com/office/officeart/2005/8/layout/lProcess2"/>
    <dgm:cxn modelId="{FB02242E-F6C6-4558-9F43-CB9E9C825CEE}" srcId="{4D173648-8BE3-4AD1-A57D-EB6A9D662B00}" destId="{BC57E869-6D50-4DF5-BB24-871D428F078F}" srcOrd="0" destOrd="0" parTransId="{77C1B6DE-DF09-4948-A372-6CA3B7C40E17}" sibTransId="{BDD251C7-3239-4BBD-9AE7-358F9A5F10A9}"/>
    <dgm:cxn modelId="{09505E1D-925A-492D-9615-9F15F2A59CA0}" type="presOf" srcId="{1217E754-FBCB-4251-9684-C27864A1C008}" destId="{476B0217-A4AA-4DAE-B993-F5A657C2CFC7}" srcOrd="0" destOrd="0" presId="urn:microsoft.com/office/officeart/2005/8/layout/lProcess2"/>
    <dgm:cxn modelId="{58B37B46-F4E6-428A-AADE-F0A92CFAE893}" type="presParOf" srcId="{8773486F-FC0F-4EA0-B661-3217FAD93E09}" destId="{9968E00B-4B91-44BE-BEA5-7C915105500C}" srcOrd="0" destOrd="0" presId="urn:microsoft.com/office/officeart/2005/8/layout/lProcess2"/>
    <dgm:cxn modelId="{F15395BE-FD77-42BE-8413-2E8B42AC6851}" type="presParOf" srcId="{9968E00B-4B91-44BE-BEA5-7C915105500C}" destId="{463A02DB-AB95-4515-901B-C3254641C0C7}" srcOrd="0" destOrd="0" presId="urn:microsoft.com/office/officeart/2005/8/layout/lProcess2"/>
    <dgm:cxn modelId="{43013EFA-2E8F-46E3-8B9C-4B79370722B5}" type="presParOf" srcId="{9968E00B-4B91-44BE-BEA5-7C915105500C}" destId="{52336913-0167-458E-9B7F-26B41930A3DB}" srcOrd="1" destOrd="0" presId="urn:microsoft.com/office/officeart/2005/8/layout/lProcess2"/>
    <dgm:cxn modelId="{010EF66D-1E84-4E6A-8404-94DF973B4BCA}" type="presParOf" srcId="{9968E00B-4B91-44BE-BEA5-7C915105500C}" destId="{E3753400-0AEE-4C75-9648-BC545E3CA1F8}" srcOrd="2" destOrd="0" presId="urn:microsoft.com/office/officeart/2005/8/layout/lProcess2"/>
    <dgm:cxn modelId="{2A835A29-CC9F-4514-A7C9-D7FFA60AAF5C}" type="presParOf" srcId="{E3753400-0AEE-4C75-9648-BC545E3CA1F8}" destId="{9E7BF1D9-5E1C-47E1-B9C2-62B8E7AF0F4F}" srcOrd="0" destOrd="0" presId="urn:microsoft.com/office/officeart/2005/8/layout/lProcess2"/>
    <dgm:cxn modelId="{2350820A-1E2E-4742-87A4-1983E44BD892}" type="presParOf" srcId="{9E7BF1D9-5E1C-47E1-B9C2-62B8E7AF0F4F}" destId="{476B0217-A4AA-4DAE-B993-F5A657C2CFC7}" srcOrd="0" destOrd="0" presId="urn:microsoft.com/office/officeart/2005/8/layout/lProcess2"/>
    <dgm:cxn modelId="{1F341057-BD61-43C1-B1CB-964865742B82}" type="presParOf" srcId="{8773486F-FC0F-4EA0-B661-3217FAD93E09}" destId="{8177B894-93BE-4A72-92D4-ECF0C10CD96A}" srcOrd="1" destOrd="0" presId="urn:microsoft.com/office/officeart/2005/8/layout/lProcess2"/>
    <dgm:cxn modelId="{7C109B39-77DB-41DE-AFB5-F6BC64FAA485}" type="presParOf" srcId="{8773486F-FC0F-4EA0-B661-3217FAD93E09}" destId="{061DF30D-AAE4-461C-BE84-564A9C9E0C36}" srcOrd="2" destOrd="0" presId="urn:microsoft.com/office/officeart/2005/8/layout/lProcess2"/>
    <dgm:cxn modelId="{05F63A06-CDB3-49D1-B0E3-BA0B9C327399}" type="presParOf" srcId="{061DF30D-AAE4-461C-BE84-564A9C9E0C36}" destId="{853E0BD0-3596-4258-A39E-3342544A2A94}" srcOrd="0" destOrd="0" presId="urn:microsoft.com/office/officeart/2005/8/layout/lProcess2"/>
    <dgm:cxn modelId="{3A7189A4-7BAE-4A08-A0E7-5547328643E8}" type="presParOf" srcId="{061DF30D-AAE4-461C-BE84-564A9C9E0C36}" destId="{B7AA9091-7FBB-4079-9D3A-C9DC712602AF}" srcOrd="1" destOrd="0" presId="urn:microsoft.com/office/officeart/2005/8/layout/lProcess2"/>
    <dgm:cxn modelId="{DD537A0B-4E3E-47E0-8275-592A3ACDEB07}" type="presParOf" srcId="{061DF30D-AAE4-461C-BE84-564A9C9E0C36}" destId="{8AD89884-01CE-410F-A428-A5D62F781018}" srcOrd="2" destOrd="0" presId="urn:microsoft.com/office/officeart/2005/8/layout/lProcess2"/>
    <dgm:cxn modelId="{9E5A28CA-8BF9-4DE7-A455-7BB8F51C531E}" type="presParOf" srcId="{8AD89884-01CE-410F-A428-A5D62F781018}" destId="{94DBDE9A-45D4-4CE0-A759-FBBC0F0D3460}" srcOrd="0" destOrd="0" presId="urn:microsoft.com/office/officeart/2005/8/layout/lProcess2"/>
    <dgm:cxn modelId="{25F872F6-7CFC-4DE3-A99F-7F4667E0A149}" type="presParOf" srcId="{94DBDE9A-45D4-4CE0-A759-FBBC0F0D3460}" destId="{C931A2AA-61D3-4A40-8F0C-8B696ECE484B}" srcOrd="0" destOrd="0" presId="urn:microsoft.com/office/officeart/2005/8/layout/lProcess2"/>
    <dgm:cxn modelId="{FB282634-5351-44E6-A0C0-D62D99094906}" type="presParOf" srcId="{8773486F-FC0F-4EA0-B661-3217FAD93E09}" destId="{2E75CC8A-851D-4A5D-A783-03605161D9F6}" srcOrd="3" destOrd="0" presId="urn:microsoft.com/office/officeart/2005/8/layout/lProcess2"/>
    <dgm:cxn modelId="{04B2B59C-E15F-4005-BAE3-2092E7669042}" type="presParOf" srcId="{8773486F-FC0F-4EA0-B661-3217FAD93E09}" destId="{8B39D06C-E248-4AEB-A224-4DEB2F73AAD5}" srcOrd="4" destOrd="0" presId="urn:microsoft.com/office/officeart/2005/8/layout/lProcess2"/>
    <dgm:cxn modelId="{97AFE938-D7BB-4502-8E53-7C978DE4FE2B}" type="presParOf" srcId="{8B39D06C-E248-4AEB-A224-4DEB2F73AAD5}" destId="{DA1150D0-EC19-4187-9E27-0130D47329E9}" srcOrd="0" destOrd="0" presId="urn:microsoft.com/office/officeart/2005/8/layout/lProcess2"/>
    <dgm:cxn modelId="{A8D45378-BDB9-4330-AE82-090F282CB57E}" type="presParOf" srcId="{8B39D06C-E248-4AEB-A224-4DEB2F73AAD5}" destId="{FCA03FA5-F912-4F23-A559-262346D74CA2}" srcOrd="1" destOrd="0" presId="urn:microsoft.com/office/officeart/2005/8/layout/lProcess2"/>
    <dgm:cxn modelId="{028A7346-9D5D-4853-A14B-0814A80C8057}" type="presParOf" srcId="{8B39D06C-E248-4AEB-A224-4DEB2F73AAD5}" destId="{321E3412-EEC4-4530-8114-4164BB43F5A5}" srcOrd="2" destOrd="0" presId="urn:microsoft.com/office/officeart/2005/8/layout/lProcess2"/>
    <dgm:cxn modelId="{0CF53C89-B5A7-42C6-A29B-6BE3DE416A19}" type="presParOf" srcId="{321E3412-EEC4-4530-8114-4164BB43F5A5}" destId="{3CB2BDB7-B035-4297-B9DA-36CF9B70C27D}" srcOrd="0" destOrd="0" presId="urn:microsoft.com/office/officeart/2005/8/layout/lProcess2"/>
    <dgm:cxn modelId="{F2592091-CEB4-4761-9AB4-0ED6BA227B00}" type="presParOf" srcId="{3CB2BDB7-B035-4297-B9DA-36CF9B70C27D}" destId="{9CB8E191-646D-4249-9E88-C0DB84BD5625}" srcOrd="0" destOrd="0" presId="urn:microsoft.com/office/officeart/2005/8/layout/lProcess2"/>
    <dgm:cxn modelId="{4D05984A-19E4-476D-AA47-BAD753881192}" type="presParOf" srcId="{8773486F-FC0F-4EA0-B661-3217FAD93E09}" destId="{0C14AE2B-6C2A-4F54-B449-EA1A5D84B6C6}" srcOrd="5" destOrd="0" presId="urn:microsoft.com/office/officeart/2005/8/layout/lProcess2"/>
    <dgm:cxn modelId="{19967F87-E847-4BB8-A828-5007EB1EA97E}" type="presParOf" srcId="{8773486F-FC0F-4EA0-B661-3217FAD93E09}" destId="{A99D4427-7372-4484-A80F-87E9537366BC}" srcOrd="6" destOrd="0" presId="urn:microsoft.com/office/officeart/2005/8/layout/lProcess2"/>
    <dgm:cxn modelId="{B41F1A45-458C-4193-A42D-16FC436D306D}" type="presParOf" srcId="{A99D4427-7372-4484-A80F-87E9537366BC}" destId="{A093FD74-E5C7-4542-93A4-F40D353C412A}" srcOrd="0" destOrd="0" presId="urn:microsoft.com/office/officeart/2005/8/layout/lProcess2"/>
    <dgm:cxn modelId="{FC6F75A8-1E07-473A-ABE1-8ED6D65C3491}" type="presParOf" srcId="{A99D4427-7372-4484-A80F-87E9537366BC}" destId="{85E3FE91-FD72-425F-AFB0-7AD83DA1591A}" srcOrd="1" destOrd="0" presId="urn:microsoft.com/office/officeart/2005/8/layout/lProcess2"/>
    <dgm:cxn modelId="{5872D95A-231B-4FAC-A531-9ADB285050A1}" type="presParOf" srcId="{A99D4427-7372-4484-A80F-87E9537366BC}" destId="{460B2E4E-527B-41E0-B156-049D68E8A262}" srcOrd="2" destOrd="0" presId="urn:microsoft.com/office/officeart/2005/8/layout/lProcess2"/>
    <dgm:cxn modelId="{F1A3B587-508E-4487-9C54-1CCED1814884}" type="presParOf" srcId="{460B2E4E-527B-41E0-B156-049D68E8A262}" destId="{2E9CD0CB-E145-4FED-A958-71A9BCC0515C}" srcOrd="0" destOrd="0" presId="urn:microsoft.com/office/officeart/2005/8/layout/lProcess2"/>
    <dgm:cxn modelId="{FE95569A-2A0F-465D-AE57-F3687077F505}" type="presParOf" srcId="{2E9CD0CB-E145-4FED-A958-71A9BCC0515C}" destId="{D00DD2F4-5440-4948-B840-4137D10DB6E9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23F02BE-AF8E-4014-A35C-253D3AD1C7B3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17AEFC-1139-4488-8894-9903166217FD}">
      <dgm:prSet custT="1"/>
      <dgm:spPr>
        <a:xfrm>
          <a:off x="976" y="0"/>
          <a:ext cx="2538484" cy="4811485"/>
        </a:xfrm>
        <a:solidFill>
          <a:schemeClr val="accent1">
            <a:lumMod val="20000"/>
            <a:lumOff val="80000"/>
          </a:schemeClr>
        </a:solidFill>
        <a:ln>
          <a:noFill/>
        </a:ln>
        <a:effectLst/>
      </dgm:spPr>
      <dgm:t>
        <a:bodyPr/>
        <a:lstStyle/>
        <a:p>
          <a:pPr rtl="0"/>
          <a:r>
            <a:rPr lang="ru-RU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Arial" panose="020B0604020202020204" pitchFamily="34" charset="0"/>
            </a:rPr>
            <a:t>10.04.01 Информационная безопасность</a:t>
          </a:r>
          <a:endParaRPr lang="ru-RU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Arial" panose="020B0604020202020204" pitchFamily="34" charset="0"/>
          </a:endParaRPr>
        </a:p>
      </dgm:t>
    </dgm:pt>
    <dgm:pt modelId="{BD6D1AB3-B7F0-4FF8-9A18-FFAB5278BC02}" type="parTrans" cxnId="{15948E98-C28E-4FF7-9EA5-AC0F1323A8B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21C6D0-052D-4BAE-95EA-1CF62E9D471E}" type="sibTrans" cxnId="{15948E98-C28E-4FF7-9EA5-AC0F1323A8B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BFB908-AB8D-48D5-A770-0FBED1B43027}">
      <dgm:prSet custT="1"/>
      <dgm:spPr>
        <a:xfrm>
          <a:off x="5458718" y="0"/>
          <a:ext cx="2538484" cy="4811485"/>
        </a:xfrm>
        <a:solidFill>
          <a:schemeClr val="accent1">
            <a:lumMod val="20000"/>
            <a:lumOff val="80000"/>
          </a:schemeClr>
        </a:solidFill>
        <a:ln>
          <a:noFill/>
        </a:ln>
        <a:effectLst/>
      </dgm:spPr>
      <dgm:t>
        <a:bodyPr/>
        <a:lstStyle/>
        <a:p>
          <a:pPr rtl="0"/>
          <a:r>
            <a:rPr lang="ru-RU" sz="1400" b="1" i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Arial" panose="020B0604020202020204" pitchFamily="34" charset="0"/>
            </a:rPr>
            <a:t>09.04.03 Прикладная информатика</a:t>
          </a:r>
          <a:endParaRPr lang="ru-RU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Arial" panose="020B0604020202020204" pitchFamily="34" charset="0"/>
          </a:endParaRPr>
        </a:p>
      </dgm:t>
    </dgm:pt>
    <dgm:pt modelId="{C34EC1DB-0156-4849-B7E6-B33EE6093F57}" type="parTrans" cxnId="{369FF4CD-B1BE-482B-BCAE-AE6E1E05555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38853B-D975-4B20-A021-804F9ED7E438}" type="sibTrans" cxnId="{369FF4CD-B1BE-482B-BCAE-AE6E1E05555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17E754-FBCB-4251-9684-C27864A1C008}">
      <dgm:prSet custT="1"/>
      <dgm:spPr>
        <a:xfrm>
          <a:off x="224251" y="1444377"/>
          <a:ext cx="2091934" cy="3125602"/>
        </a:xfrm>
        <a:solidFill>
          <a:schemeClr val="accent1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 rtl="0"/>
          <a:r>
            <a:rPr lang="ru-RU" sz="1600" b="1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Очная форма:</a:t>
          </a:r>
        </a:p>
        <a:p>
          <a:pPr algn="l" rtl="0"/>
          <a:r>
            <a:rPr lang="ru-RU" sz="1600" b="0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-  </a:t>
          </a:r>
          <a:r>
            <a:rPr lang="ru-RU" sz="1600" b="0" i="0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Управление информационной безопасностью</a:t>
          </a:r>
          <a:endParaRPr lang="ru-RU" sz="1600" b="0" dirty="0">
            <a:solidFill>
              <a:sysClr val="window" lastClr="FFFFFF"/>
            </a:solidFill>
            <a:latin typeface="+mn-lt"/>
            <a:ea typeface="+mn-ea"/>
            <a:cs typeface="Arial" panose="020B0604020202020204" pitchFamily="34" charset="0"/>
          </a:endParaRPr>
        </a:p>
      </dgm:t>
    </dgm:pt>
    <dgm:pt modelId="{0801F4E1-E1FD-4DB7-B6BB-3135EC3E590E}" type="parTrans" cxnId="{769DD1D7-8D95-4EB9-8239-12C22B84855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904134-CEB8-4F50-901F-C2C5F2B956D0}" type="sibTrans" cxnId="{769DD1D7-8D95-4EB9-8239-12C22B84855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173648-8BE3-4AD1-A57D-EB6A9D662B00}">
      <dgm:prSet custT="1"/>
      <dgm:spPr>
        <a:xfrm>
          <a:off x="2729847" y="0"/>
          <a:ext cx="2538484" cy="4811485"/>
        </a:xfrm>
        <a:solidFill>
          <a:schemeClr val="accent1">
            <a:lumMod val="20000"/>
            <a:lumOff val="80000"/>
          </a:schemeClr>
        </a:solidFill>
        <a:ln>
          <a:noFill/>
        </a:ln>
        <a:effectLst/>
      </dgm:spPr>
      <dgm:t>
        <a:bodyPr/>
        <a:lstStyle/>
        <a:p>
          <a:r>
            <a:rPr lang="ru-RU" sz="1400" b="1" i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Arial" panose="020B0604020202020204" pitchFamily="34" charset="0"/>
            </a:rPr>
            <a:t>38.04.01 Экономика</a:t>
          </a:r>
          <a:endParaRPr lang="ru-RU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Arial" panose="020B0604020202020204" pitchFamily="34" charset="0"/>
          </a:endParaRPr>
        </a:p>
      </dgm:t>
    </dgm:pt>
    <dgm:pt modelId="{77962D18-A729-4ED7-9B43-3FAE7FB033E0}" type="parTrans" cxnId="{EA1328B5-C8E0-4D77-B353-1051A0035C1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00C974-25D6-4013-AFB1-E10028DBAA78}" type="sibTrans" cxnId="{EA1328B5-C8E0-4D77-B353-1051A0035C1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57E869-6D50-4DF5-BB24-871D428F078F}">
      <dgm:prSet custT="1"/>
      <dgm:spPr>
        <a:xfrm>
          <a:off x="2983696" y="1443445"/>
          <a:ext cx="2030787" cy="3127465"/>
        </a:xfrm>
        <a:solidFill>
          <a:schemeClr val="accent1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ru-RU" sz="1600" b="1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Очная форма:</a:t>
          </a:r>
        </a:p>
        <a:p>
          <a:pPr algn="ctr"/>
          <a:r>
            <a:rPr lang="ru-RU" sz="1600" b="0" i="0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- Экономическая безопасность и управление рисками</a:t>
          </a:r>
          <a:endParaRPr lang="ru-RU" sz="1600" dirty="0">
            <a:solidFill>
              <a:sysClr val="window" lastClr="FFFFFF"/>
            </a:solidFill>
            <a:latin typeface="+mn-lt"/>
            <a:ea typeface="+mn-ea"/>
            <a:cs typeface="Arial" panose="020B0604020202020204" pitchFamily="34" charset="0"/>
          </a:endParaRPr>
        </a:p>
      </dgm:t>
    </dgm:pt>
    <dgm:pt modelId="{77C1B6DE-DF09-4948-A372-6CA3B7C40E17}" type="parTrans" cxnId="{FB02242E-F6C6-4558-9F43-CB9E9C825CE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D251C7-3239-4BBD-9AE7-358F9A5F10A9}" type="sibTrans" cxnId="{FB02242E-F6C6-4558-9F43-CB9E9C825CE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A06D7C-1746-455B-9816-980C6F960615}">
      <dgm:prSet custT="1"/>
      <dgm:spPr>
        <a:xfrm>
          <a:off x="5712567" y="1443445"/>
          <a:ext cx="2030787" cy="3127465"/>
        </a:xfrm>
        <a:solidFill>
          <a:schemeClr val="accent1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ru-RU" sz="1600" b="1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Очная форма</a:t>
          </a:r>
        </a:p>
        <a:p>
          <a:pPr algn="ctr"/>
          <a:r>
            <a:rPr lang="ru-RU" sz="1600" b="0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- </a:t>
          </a:r>
          <a:r>
            <a:rPr lang="ru-RU" sz="1600" b="0" i="0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Программно-технологические системы и технологии в управлении бизнес-процессами</a:t>
          </a:r>
          <a:endParaRPr lang="ru-RU" sz="1600" b="0" dirty="0" smtClean="0">
            <a:solidFill>
              <a:sysClr val="window" lastClr="FFFFFF"/>
            </a:solidFill>
            <a:latin typeface="+mn-lt"/>
            <a:ea typeface="+mn-ea"/>
            <a:cs typeface="Arial" panose="020B0604020202020204" pitchFamily="34" charset="0"/>
          </a:endParaRPr>
        </a:p>
      </dgm:t>
    </dgm:pt>
    <dgm:pt modelId="{C10B39F3-2258-48F4-AFF3-BE5FA7EF6CC1}" type="parTrans" cxnId="{40D6121F-A984-4912-98ED-ED04E11D3D4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31500F-88FF-4B7F-8548-8F04A3737578}" type="sibTrans" cxnId="{40D6121F-A984-4912-98ED-ED04E11D3D4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73486F-FC0F-4EA0-B661-3217FAD93E09}" type="pres">
      <dgm:prSet presAssocID="{423F02BE-AF8E-4014-A35C-253D3AD1C7B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68E00B-4B91-44BE-BEA5-7C915105500C}" type="pres">
      <dgm:prSet presAssocID="{BF17AEFC-1139-4488-8894-9903166217FD}" presName="compNode" presStyleCnt="0"/>
      <dgm:spPr/>
    </dgm:pt>
    <dgm:pt modelId="{463A02DB-AB95-4515-901B-C3254641C0C7}" type="pres">
      <dgm:prSet presAssocID="{BF17AEFC-1139-4488-8894-9903166217FD}" presName="aNode" presStyleLbl="bgShp" presStyleIdx="0" presStyleCnt="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52336913-0167-458E-9B7F-26B41930A3DB}" type="pres">
      <dgm:prSet presAssocID="{BF17AEFC-1139-4488-8894-9903166217FD}" presName="textNode" presStyleLbl="bgShp" presStyleIdx="0" presStyleCnt="3"/>
      <dgm:spPr/>
      <dgm:t>
        <a:bodyPr/>
        <a:lstStyle/>
        <a:p>
          <a:endParaRPr lang="ru-RU"/>
        </a:p>
      </dgm:t>
    </dgm:pt>
    <dgm:pt modelId="{E3753400-0AEE-4C75-9648-BC545E3CA1F8}" type="pres">
      <dgm:prSet presAssocID="{BF17AEFC-1139-4488-8894-9903166217FD}" presName="compChildNode" presStyleCnt="0"/>
      <dgm:spPr/>
    </dgm:pt>
    <dgm:pt modelId="{9E7BF1D9-5E1C-47E1-B9C2-62B8E7AF0F4F}" type="pres">
      <dgm:prSet presAssocID="{BF17AEFC-1139-4488-8894-9903166217FD}" presName="theInnerList" presStyleCnt="0"/>
      <dgm:spPr/>
    </dgm:pt>
    <dgm:pt modelId="{476B0217-A4AA-4DAE-B993-F5A657C2CFC7}" type="pres">
      <dgm:prSet presAssocID="{1217E754-FBCB-4251-9684-C27864A1C008}" presName="childNode" presStyleLbl="node1" presStyleIdx="0" presStyleCnt="3" custScaleX="103011" custScaleY="45738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8177B894-93BE-4A72-92D4-ECF0C10CD96A}" type="pres">
      <dgm:prSet presAssocID="{BF17AEFC-1139-4488-8894-9903166217FD}" presName="aSpace" presStyleCnt="0"/>
      <dgm:spPr/>
    </dgm:pt>
    <dgm:pt modelId="{061DF30D-AAE4-461C-BE84-564A9C9E0C36}" type="pres">
      <dgm:prSet presAssocID="{4D173648-8BE3-4AD1-A57D-EB6A9D662B00}" presName="compNode" presStyleCnt="0"/>
      <dgm:spPr/>
    </dgm:pt>
    <dgm:pt modelId="{853E0BD0-3596-4258-A39E-3342544A2A94}" type="pres">
      <dgm:prSet presAssocID="{4D173648-8BE3-4AD1-A57D-EB6A9D662B00}" presName="aNode" presStyleLbl="bgShp" presStyleIdx="1" presStyleCnt="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B7AA9091-7FBB-4079-9D3A-C9DC712602AF}" type="pres">
      <dgm:prSet presAssocID="{4D173648-8BE3-4AD1-A57D-EB6A9D662B00}" presName="textNode" presStyleLbl="bgShp" presStyleIdx="1" presStyleCnt="3"/>
      <dgm:spPr/>
      <dgm:t>
        <a:bodyPr/>
        <a:lstStyle/>
        <a:p>
          <a:endParaRPr lang="ru-RU"/>
        </a:p>
      </dgm:t>
    </dgm:pt>
    <dgm:pt modelId="{8AD89884-01CE-410F-A428-A5D62F781018}" type="pres">
      <dgm:prSet presAssocID="{4D173648-8BE3-4AD1-A57D-EB6A9D662B00}" presName="compChildNode" presStyleCnt="0"/>
      <dgm:spPr/>
    </dgm:pt>
    <dgm:pt modelId="{94DBDE9A-45D4-4CE0-A759-FBBC0F0D3460}" type="pres">
      <dgm:prSet presAssocID="{4D173648-8BE3-4AD1-A57D-EB6A9D662B00}" presName="theInnerList" presStyleCnt="0"/>
      <dgm:spPr/>
    </dgm:pt>
    <dgm:pt modelId="{C931A2AA-61D3-4A40-8F0C-8B696ECE484B}" type="pres">
      <dgm:prSet presAssocID="{BC57E869-6D50-4DF5-BB24-871D428F078F}" presName="childNode" presStyleLbl="node1" presStyleIdx="1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2E75CC8A-851D-4A5D-A783-03605161D9F6}" type="pres">
      <dgm:prSet presAssocID="{4D173648-8BE3-4AD1-A57D-EB6A9D662B00}" presName="aSpace" presStyleCnt="0"/>
      <dgm:spPr/>
    </dgm:pt>
    <dgm:pt modelId="{8B39D06C-E248-4AEB-A224-4DEB2F73AAD5}" type="pres">
      <dgm:prSet presAssocID="{31BFB908-AB8D-48D5-A770-0FBED1B43027}" presName="compNode" presStyleCnt="0"/>
      <dgm:spPr/>
    </dgm:pt>
    <dgm:pt modelId="{DA1150D0-EC19-4187-9E27-0130D47329E9}" type="pres">
      <dgm:prSet presAssocID="{31BFB908-AB8D-48D5-A770-0FBED1B43027}" presName="aNode" presStyleLbl="bgShp" presStyleIdx="2" presStyleCnt="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FCA03FA5-F912-4F23-A559-262346D74CA2}" type="pres">
      <dgm:prSet presAssocID="{31BFB908-AB8D-48D5-A770-0FBED1B43027}" presName="textNode" presStyleLbl="bgShp" presStyleIdx="2" presStyleCnt="3"/>
      <dgm:spPr/>
      <dgm:t>
        <a:bodyPr/>
        <a:lstStyle/>
        <a:p>
          <a:endParaRPr lang="ru-RU"/>
        </a:p>
      </dgm:t>
    </dgm:pt>
    <dgm:pt modelId="{321E3412-EEC4-4530-8114-4164BB43F5A5}" type="pres">
      <dgm:prSet presAssocID="{31BFB908-AB8D-48D5-A770-0FBED1B43027}" presName="compChildNode" presStyleCnt="0"/>
      <dgm:spPr/>
    </dgm:pt>
    <dgm:pt modelId="{3CB2BDB7-B035-4297-B9DA-36CF9B70C27D}" type="pres">
      <dgm:prSet presAssocID="{31BFB908-AB8D-48D5-A770-0FBED1B43027}" presName="theInnerList" presStyleCnt="0"/>
      <dgm:spPr/>
    </dgm:pt>
    <dgm:pt modelId="{9CB8E191-646D-4249-9E88-C0DB84BD5625}" type="pres">
      <dgm:prSet presAssocID="{3DA06D7C-1746-455B-9816-980C6F960615}" presName="childNode" presStyleLbl="node1" presStyleIdx="2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33CAB4DB-5CB3-4E38-A711-2A0C5DF738BB}" type="presOf" srcId="{1217E754-FBCB-4251-9684-C27864A1C008}" destId="{476B0217-A4AA-4DAE-B993-F5A657C2CFC7}" srcOrd="0" destOrd="0" presId="urn:microsoft.com/office/officeart/2005/8/layout/lProcess2"/>
    <dgm:cxn modelId="{0FFB4D5D-6162-4D1B-B1BE-4565601682A8}" type="presOf" srcId="{BC57E869-6D50-4DF5-BB24-871D428F078F}" destId="{C931A2AA-61D3-4A40-8F0C-8B696ECE484B}" srcOrd="0" destOrd="0" presId="urn:microsoft.com/office/officeart/2005/8/layout/lProcess2"/>
    <dgm:cxn modelId="{369FF4CD-B1BE-482B-BCAE-AE6E1E05555C}" srcId="{423F02BE-AF8E-4014-A35C-253D3AD1C7B3}" destId="{31BFB908-AB8D-48D5-A770-0FBED1B43027}" srcOrd="2" destOrd="0" parTransId="{C34EC1DB-0156-4849-B7E6-B33EE6093F57}" sibTransId="{C138853B-D975-4B20-A021-804F9ED7E438}"/>
    <dgm:cxn modelId="{59F0591F-F968-459B-98F9-6273D8CCEF7C}" type="presOf" srcId="{3DA06D7C-1746-455B-9816-980C6F960615}" destId="{9CB8E191-646D-4249-9E88-C0DB84BD5625}" srcOrd="0" destOrd="0" presId="urn:microsoft.com/office/officeart/2005/8/layout/lProcess2"/>
    <dgm:cxn modelId="{71106CAA-74EB-4948-8B6E-FEB14DC9A7D4}" type="presOf" srcId="{4D173648-8BE3-4AD1-A57D-EB6A9D662B00}" destId="{853E0BD0-3596-4258-A39E-3342544A2A94}" srcOrd="0" destOrd="0" presId="urn:microsoft.com/office/officeart/2005/8/layout/lProcess2"/>
    <dgm:cxn modelId="{D382D33C-9335-4826-8E21-010F7CBEE837}" type="presOf" srcId="{31BFB908-AB8D-48D5-A770-0FBED1B43027}" destId="{FCA03FA5-F912-4F23-A559-262346D74CA2}" srcOrd="1" destOrd="0" presId="urn:microsoft.com/office/officeart/2005/8/layout/lProcess2"/>
    <dgm:cxn modelId="{F0F73A24-2803-40DF-BE9C-5A3ADC81AD0A}" type="presOf" srcId="{31BFB908-AB8D-48D5-A770-0FBED1B43027}" destId="{DA1150D0-EC19-4187-9E27-0130D47329E9}" srcOrd="0" destOrd="0" presId="urn:microsoft.com/office/officeart/2005/8/layout/lProcess2"/>
    <dgm:cxn modelId="{CC6A4B04-3A3E-45FD-B72B-367DBCD4680F}" type="presOf" srcId="{BF17AEFC-1139-4488-8894-9903166217FD}" destId="{52336913-0167-458E-9B7F-26B41930A3DB}" srcOrd="1" destOrd="0" presId="urn:microsoft.com/office/officeart/2005/8/layout/lProcess2"/>
    <dgm:cxn modelId="{EA1328B5-C8E0-4D77-B353-1051A0035C12}" srcId="{423F02BE-AF8E-4014-A35C-253D3AD1C7B3}" destId="{4D173648-8BE3-4AD1-A57D-EB6A9D662B00}" srcOrd="1" destOrd="0" parTransId="{77962D18-A729-4ED7-9B43-3FAE7FB033E0}" sibTransId="{3000C974-25D6-4013-AFB1-E10028DBAA78}"/>
    <dgm:cxn modelId="{766F1B42-BB98-4164-8363-1251D22F8D67}" type="presOf" srcId="{4D173648-8BE3-4AD1-A57D-EB6A9D662B00}" destId="{B7AA9091-7FBB-4079-9D3A-C9DC712602AF}" srcOrd="1" destOrd="0" presId="urn:microsoft.com/office/officeart/2005/8/layout/lProcess2"/>
    <dgm:cxn modelId="{15948E98-C28E-4FF7-9EA5-AC0F1323A8B5}" srcId="{423F02BE-AF8E-4014-A35C-253D3AD1C7B3}" destId="{BF17AEFC-1139-4488-8894-9903166217FD}" srcOrd="0" destOrd="0" parTransId="{BD6D1AB3-B7F0-4FF8-9A18-FFAB5278BC02}" sibTransId="{AB21C6D0-052D-4BAE-95EA-1CF62E9D471E}"/>
    <dgm:cxn modelId="{39F32599-E9C8-46A5-946D-867430065CA5}" type="presOf" srcId="{423F02BE-AF8E-4014-A35C-253D3AD1C7B3}" destId="{8773486F-FC0F-4EA0-B661-3217FAD93E09}" srcOrd="0" destOrd="0" presId="urn:microsoft.com/office/officeart/2005/8/layout/lProcess2"/>
    <dgm:cxn modelId="{FB02242E-F6C6-4558-9F43-CB9E9C825CEE}" srcId="{4D173648-8BE3-4AD1-A57D-EB6A9D662B00}" destId="{BC57E869-6D50-4DF5-BB24-871D428F078F}" srcOrd="0" destOrd="0" parTransId="{77C1B6DE-DF09-4948-A372-6CA3B7C40E17}" sibTransId="{BDD251C7-3239-4BBD-9AE7-358F9A5F10A9}"/>
    <dgm:cxn modelId="{40D6121F-A984-4912-98ED-ED04E11D3D42}" srcId="{31BFB908-AB8D-48D5-A770-0FBED1B43027}" destId="{3DA06D7C-1746-455B-9816-980C6F960615}" srcOrd="0" destOrd="0" parTransId="{C10B39F3-2258-48F4-AFF3-BE5FA7EF6CC1}" sibTransId="{6731500F-88FF-4B7F-8548-8F04A3737578}"/>
    <dgm:cxn modelId="{769DD1D7-8D95-4EB9-8239-12C22B848556}" srcId="{BF17AEFC-1139-4488-8894-9903166217FD}" destId="{1217E754-FBCB-4251-9684-C27864A1C008}" srcOrd="0" destOrd="0" parTransId="{0801F4E1-E1FD-4DB7-B6BB-3135EC3E590E}" sibTransId="{B2904134-CEB8-4F50-901F-C2C5F2B956D0}"/>
    <dgm:cxn modelId="{32698297-E8E6-47B4-B6B7-2DE3061FAEAA}" type="presOf" srcId="{BF17AEFC-1139-4488-8894-9903166217FD}" destId="{463A02DB-AB95-4515-901B-C3254641C0C7}" srcOrd="0" destOrd="0" presId="urn:microsoft.com/office/officeart/2005/8/layout/lProcess2"/>
    <dgm:cxn modelId="{1AE62770-BB14-43B9-95D5-CEC174DB8B2A}" type="presParOf" srcId="{8773486F-FC0F-4EA0-B661-3217FAD93E09}" destId="{9968E00B-4B91-44BE-BEA5-7C915105500C}" srcOrd="0" destOrd="0" presId="urn:microsoft.com/office/officeart/2005/8/layout/lProcess2"/>
    <dgm:cxn modelId="{89859671-52D7-40BB-8086-5E8CF8BF8234}" type="presParOf" srcId="{9968E00B-4B91-44BE-BEA5-7C915105500C}" destId="{463A02DB-AB95-4515-901B-C3254641C0C7}" srcOrd="0" destOrd="0" presId="urn:microsoft.com/office/officeart/2005/8/layout/lProcess2"/>
    <dgm:cxn modelId="{4FAB3263-D8DF-4604-878A-FD817A9BBF98}" type="presParOf" srcId="{9968E00B-4B91-44BE-BEA5-7C915105500C}" destId="{52336913-0167-458E-9B7F-26B41930A3DB}" srcOrd="1" destOrd="0" presId="urn:microsoft.com/office/officeart/2005/8/layout/lProcess2"/>
    <dgm:cxn modelId="{737B0242-A85D-4819-9463-A7BD378318F5}" type="presParOf" srcId="{9968E00B-4B91-44BE-BEA5-7C915105500C}" destId="{E3753400-0AEE-4C75-9648-BC545E3CA1F8}" srcOrd="2" destOrd="0" presId="urn:microsoft.com/office/officeart/2005/8/layout/lProcess2"/>
    <dgm:cxn modelId="{5D18A80A-A807-43AB-812D-4DDE030A7F4D}" type="presParOf" srcId="{E3753400-0AEE-4C75-9648-BC545E3CA1F8}" destId="{9E7BF1D9-5E1C-47E1-B9C2-62B8E7AF0F4F}" srcOrd="0" destOrd="0" presId="urn:microsoft.com/office/officeart/2005/8/layout/lProcess2"/>
    <dgm:cxn modelId="{7CF0F396-6E2C-4888-A630-338748C2A978}" type="presParOf" srcId="{9E7BF1D9-5E1C-47E1-B9C2-62B8E7AF0F4F}" destId="{476B0217-A4AA-4DAE-B993-F5A657C2CFC7}" srcOrd="0" destOrd="0" presId="urn:microsoft.com/office/officeart/2005/8/layout/lProcess2"/>
    <dgm:cxn modelId="{A2C2479C-279D-4236-9C4C-0F5058BAF1BD}" type="presParOf" srcId="{8773486F-FC0F-4EA0-B661-3217FAD93E09}" destId="{8177B894-93BE-4A72-92D4-ECF0C10CD96A}" srcOrd="1" destOrd="0" presId="urn:microsoft.com/office/officeart/2005/8/layout/lProcess2"/>
    <dgm:cxn modelId="{E24A2542-6167-43C9-8BF4-8D52971149E0}" type="presParOf" srcId="{8773486F-FC0F-4EA0-B661-3217FAD93E09}" destId="{061DF30D-AAE4-461C-BE84-564A9C9E0C36}" srcOrd="2" destOrd="0" presId="urn:microsoft.com/office/officeart/2005/8/layout/lProcess2"/>
    <dgm:cxn modelId="{470FF3C0-2BAD-48B0-B70B-A15675E08CDA}" type="presParOf" srcId="{061DF30D-AAE4-461C-BE84-564A9C9E0C36}" destId="{853E0BD0-3596-4258-A39E-3342544A2A94}" srcOrd="0" destOrd="0" presId="urn:microsoft.com/office/officeart/2005/8/layout/lProcess2"/>
    <dgm:cxn modelId="{D3B4EBF6-A96C-4B2A-BFE4-DFF2C0518950}" type="presParOf" srcId="{061DF30D-AAE4-461C-BE84-564A9C9E0C36}" destId="{B7AA9091-7FBB-4079-9D3A-C9DC712602AF}" srcOrd="1" destOrd="0" presId="urn:microsoft.com/office/officeart/2005/8/layout/lProcess2"/>
    <dgm:cxn modelId="{15A47643-A34B-4BB6-9862-0A36EFED9B01}" type="presParOf" srcId="{061DF30D-AAE4-461C-BE84-564A9C9E0C36}" destId="{8AD89884-01CE-410F-A428-A5D62F781018}" srcOrd="2" destOrd="0" presId="urn:microsoft.com/office/officeart/2005/8/layout/lProcess2"/>
    <dgm:cxn modelId="{22F92582-D63B-48FF-AE37-6EB99091E49B}" type="presParOf" srcId="{8AD89884-01CE-410F-A428-A5D62F781018}" destId="{94DBDE9A-45D4-4CE0-A759-FBBC0F0D3460}" srcOrd="0" destOrd="0" presId="urn:microsoft.com/office/officeart/2005/8/layout/lProcess2"/>
    <dgm:cxn modelId="{21FD356D-282F-437F-B82F-8234E922A74D}" type="presParOf" srcId="{94DBDE9A-45D4-4CE0-A759-FBBC0F0D3460}" destId="{C931A2AA-61D3-4A40-8F0C-8B696ECE484B}" srcOrd="0" destOrd="0" presId="urn:microsoft.com/office/officeart/2005/8/layout/lProcess2"/>
    <dgm:cxn modelId="{E8DF11F4-8CAC-4AE3-9A8A-B72851647CAE}" type="presParOf" srcId="{8773486F-FC0F-4EA0-B661-3217FAD93E09}" destId="{2E75CC8A-851D-4A5D-A783-03605161D9F6}" srcOrd="3" destOrd="0" presId="urn:microsoft.com/office/officeart/2005/8/layout/lProcess2"/>
    <dgm:cxn modelId="{1CEC8F59-06FA-4F88-8443-D25530F81DA2}" type="presParOf" srcId="{8773486F-FC0F-4EA0-B661-3217FAD93E09}" destId="{8B39D06C-E248-4AEB-A224-4DEB2F73AAD5}" srcOrd="4" destOrd="0" presId="urn:microsoft.com/office/officeart/2005/8/layout/lProcess2"/>
    <dgm:cxn modelId="{6FD9D7BE-C367-4522-840D-452D60C6E182}" type="presParOf" srcId="{8B39D06C-E248-4AEB-A224-4DEB2F73AAD5}" destId="{DA1150D0-EC19-4187-9E27-0130D47329E9}" srcOrd="0" destOrd="0" presId="urn:microsoft.com/office/officeart/2005/8/layout/lProcess2"/>
    <dgm:cxn modelId="{54C54C1E-F4CC-490B-B65B-3FA9453A4BBF}" type="presParOf" srcId="{8B39D06C-E248-4AEB-A224-4DEB2F73AAD5}" destId="{FCA03FA5-F912-4F23-A559-262346D74CA2}" srcOrd="1" destOrd="0" presId="urn:microsoft.com/office/officeart/2005/8/layout/lProcess2"/>
    <dgm:cxn modelId="{6C20CB57-3D59-4D43-88C6-A137559F539D}" type="presParOf" srcId="{8B39D06C-E248-4AEB-A224-4DEB2F73AAD5}" destId="{321E3412-EEC4-4530-8114-4164BB43F5A5}" srcOrd="2" destOrd="0" presId="urn:microsoft.com/office/officeart/2005/8/layout/lProcess2"/>
    <dgm:cxn modelId="{0CFA43DB-40C6-40F5-B6F2-5FD3B02A1ED2}" type="presParOf" srcId="{321E3412-EEC4-4530-8114-4164BB43F5A5}" destId="{3CB2BDB7-B035-4297-B9DA-36CF9B70C27D}" srcOrd="0" destOrd="0" presId="urn:microsoft.com/office/officeart/2005/8/layout/lProcess2"/>
    <dgm:cxn modelId="{00531DC1-7B8D-4C6C-8182-A0E986A973B2}" type="presParOf" srcId="{3CB2BDB7-B035-4297-B9DA-36CF9B70C27D}" destId="{9CB8E191-646D-4249-9E88-C0DB84BD5625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A02DB-AB95-4515-901B-C3254641C0C7}">
      <dsp:nvSpPr>
        <dsp:cNvPr id="0" name=""/>
        <dsp:cNvSpPr/>
      </dsp:nvSpPr>
      <dsp:spPr>
        <a:xfrm>
          <a:off x="542" y="0"/>
          <a:ext cx="2889445" cy="3107454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  <a:latin typeface="+mj-lt"/>
              <a:ea typeface="+mn-ea"/>
              <a:cs typeface="Arial" panose="020B0604020202020204" pitchFamily="34" charset="0"/>
            </a:rPr>
            <a:t>Очная форма</a:t>
          </a:r>
          <a:endParaRPr lang="ru-RU" sz="1600" b="1" kern="1200" dirty="0">
            <a:solidFill>
              <a:schemeClr val="accent1">
                <a:lumMod val="75000"/>
              </a:schemeClr>
            </a:solidFill>
            <a:latin typeface="+mj-lt"/>
            <a:ea typeface="+mn-ea"/>
            <a:cs typeface="Arial" panose="020B0604020202020204" pitchFamily="34" charset="0"/>
          </a:endParaRPr>
        </a:p>
      </dsp:txBody>
      <dsp:txXfrm>
        <a:off x="542" y="0"/>
        <a:ext cx="2889445" cy="932236"/>
      </dsp:txXfrm>
    </dsp:sp>
    <dsp:sp modelId="{476B0217-A4AA-4DAE-B993-F5A657C2CFC7}">
      <dsp:nvSpPr>
        <dsp:cNvPr id="0" name=""/>
        <dsp:cNvSpPr/>
      </dsp:nvSpPr>
      <dsp:spPr>
        <a:xfrm>
          <a:off x="293241" y="885799"/>
          <a:ext cx="2301706" cy="201859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bg1"/>
              </a:solidFill>
              <a:latin typeface="+mj-lt"/>
            </a:rPr>
            <a:t>- Финансы и кредит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bg1"/>
              </a:solidFill>
              <a:latin typeface="+mj-lt"/>
            </a:rPr>
            <a:t>- Бухгалтерский учет, анализ и аудит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bg1"/>
              </a:solidFill>
              <a:latin typeface="+mj-lt"/>
            </a:rPr>
            <a:t>- Корпоративные финансы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bg1"/>
              </a:solidFill>
              <a:latin typeface="+mj-lt"/>
            </a:rPr>
            <a:t>- Экономика предприятий и организаций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bg1"/>
              </a:solidFill>
              <a:latin typeface="+mj-lt"/>
            </a:rPr>
            <a:t>- Аналитическая экономика</a:t>
          </a:r>
          <a:endParaRPr lang="ru-RU" sz="1200" b="1" kern="1200" dirty="0">
            <a:solidFill>
              <a:schemeClr val="bg1"/>
            </a:solidFill>
            <a:latin typeface="+mj-lt"/>
            <a:ea typeface="+mn-ea"/>
            <a:cs typeface="Arial" panose="020B0604020202020204" pitchFamily="34" charset="0"/>
          </a:endParaRPr>
        </a:p>
      </dsp:txBody>
      <dsp:txXfrm>
        <a:off x="352364" y="944922"/>
        <a:ext cx="2183460" cy="1900349"/>
      </dsp:txXfrm>
    </dsp:sp>
    <dsp:sp modelId="{853E0BD0-3596-4258-A39E-3342544A2A94}">
      <dsp:nvSpPr>
        <dsp:cNvPr id="0" name=""/>
        <dsp:cNvSpPr/>
      </dsp:nvSpPr>
      <dsp:spPr>
        <a:xfrm>
          <a:off x="3072855" y="0"/>
          <a:ext cx="2438227" cy="3107454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accent1">
                  <a:lumMod val="75000"/>
                </a:schemeClr>
              </a:solidFill>
              <a:latin typeface="+mj-lt"/>
              <a:ea typeface="+mn-ea"/>
              <a:cs typeface="Arial" panose="020B0604020202020204" pitchFamily="34" charset="0"/>
            </a:rPr>
            <a:t>Очно-заочная форма</a:t>
          </a:r>
          <a:endParaRPr lang="ru-RU" sz="1600" b="1" kern="1200" dirty="0">
            <a:solidFill>
              <a:schemeClr val="accent1">
                <a:lumMod val="75000"/>
              </a:schemeClr>
            </a:solidFill>
            <a:latin typeface="+mj-lt"/>
            <a:ea typeface="+mn-ea"/>
            <a:cs typeface="Arial" panose="020B0604020202020204" pitchFamily="34" charset="0"/>
          </a:endParaRPr>
        </a:p>
      </dsp:txBody>
      <dsp:txXfrm>
        <a:off x="3072855" y="0"/>
        <a:ext cx="2438227" cy="932236"/>
      </dsp:txXfrm>
    </dsp:sp>
    <dsp:sp modelId="{C931A2AA-61D3-4A40-8F0C-8B696ECE484B}">
      <dsp:nvSpPr>
        <dsp:cNvPr id="0" name=""/>
        <dsp:cNvSpPr/>
      </dsp:nvSpPr>
      <dsp:spPr>
        <a:xfrm>
          <a:off x="3183335" y="932236"/>
          <a:ext cx="2217265" cy="201984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bg1"/>
              </a:solidFill>
              <a:latin typeface="+mj-lt"/>
            </a:rPr>
            <a:t>- Финансы и кредит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bg1"/>
              </a:solidFill>
              <a:latin typeface="+mj-lt"/>
            </a:rPr>
            <a:t>- Бухгалтерский учет, анализ и аудит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bg1"/>
              </a:solidFill>
              <a:latin typeface="+mj-lt"/>
            </a:rPr>
            <a:t>- Корпоративные финансы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bg1"/>
              </a:solidFill>
              <a:latin typeface="+mj-lt"/>
            </a:rPr>
            <a:t>- Экономика предприятий и организаций</a:t>
          </a:r>
          <a:endParaRPr lang="ru-RU" sz="1200" b="1" i="0" kern="1200" dirty="0">
            <a:solidFill>
              <a:schemeClr val="bg1"/>
            </a:solidFill>
            <a:latin typeface="+mj-lt"/>
          </a:endParaRPr>
        </a:p>
      </dsp:txBody>
      <dsp:txXfrm>
        <a:off x="3242494" y="991395"/>
        <a:ext cx="2098947" cy="1901527"/>
      </dsp:txXfrm>
    </dsp:sp>
    <dsp:sp modelId="{DA1150D0-EC19-4187-9E27-0130D47329E9}">
      <dsp:nvSpPr>
        <dsp:cNvPr id="0" name=""/>
        <dsp:cNvSpPr/>
      </dsp:nvSpPr>
      <dsp:spPr>
        <a:xfrm>
          <a:off x="5693949" y="0"/>
          <a:ext cx="2438227" cy="3107454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accent1">
                  <a:lumMod val="75000"/>
                </a:schemeClr>
              </a:solidFill>
              <a:latin typeface="+mj-lt"/>
              <a:ea typeface="+mn-ea"/>
              <a:cs typeface="Arial" panose="020B0604020202020204" pitchFamily="34" charset="0"/>
            </a:rPr>
            <a:t>Заочная форма</a:t>
          </a:r>
          <a:endParaRPr lang="ru-RU" sz="1600" b="1" kern="1200" dirty="0">
            <a:solidFill>
              <a:schemeClr val="accent1">
                <a:lumMod val="75000"/>
              </a:schemeClr>
            </a:solidFill>
            <a:latin typeface="+mj-lt"/>
            <a:ea typeface="+mn-ea"/>
            <a:cs typeface="Arial" panose="020B0604020202020204" pitchFamily="34" charset="0"/>
          </a:endParaRPr>
        </a:p>
      </dsp:txBody>
      <dsp:txXfrm>
        <a:off x="5693949" y="0"/>
        <a:ext cx="2438227" cy="932236"/>
      </dsp:txXfrm>
    </dsp:sp>
    <dsp:sp modelId="{9CB8E191-646D-4249-9E88-C0DB84BD5625}">
      <dsp:nvSpPr>
        <dsp:cNvPr id="0" name=""/>
        <dsp:cNvSpPr/>
      </dsp:nvSpPr>
      <dsp:spPr>
        <a:xfrm>
          <a:off x="5833240" y="932236"/>
          <a:ext cx="2159645" cy="201984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bg1"/>
              </a:solidFill>
              <a:latin typeface="+mj-lt"/>
            </a:rPr>
            <a:t>- Финансы и кредит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bg1"/>
              </a:solidFill>
              <a:latin typeface="+mj-lt"/>
            </a:rPr>
            <a:t>- Бухгалтерский учет, анализ и аудит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bg1"/>
              </a:solidFill>
              <a:latin typeface="+mj-lt"/>
            </a:rPr>
            <a:t> - Аналитическая экономика</a:t>
          </a:r>
        </a:p>
      </dsp:txBody>
      <dsp:txXfrm>
        <a:off x="5892399" y="991395"/>
        <a:ext cx="2041327" cy="19015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A02DB-AB95-4515-901B-C3254641C0C7}">
      <dsp:nvSpPr>
        <dsp:cNvPr id="0" name=""/>
        <dsp:cNvSpPr/>
      </dsp:nvSpPr>
      <dsp:spPr>
        <a:xfrm>
          <a:off x="51602" y="0"/>
          <a:ext cx="3119786" cy="302547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+mj-lt"/>
              <a:ea typeface="+mn-ea"/>
              <a:cs typeface="Arial" panose="020B0604020202020204" pitchFamily="34" charset="0"/>
            </a:rPr>
            <a:t>Очная форма</a:t>
          </a:r>
          <a:endParaRPr lang="ru-RU" sz="1800" b="1" kern="1200" dirty="0">
            <a:solidFill>
              <a:srgbClr val="002060"/>
            </a:solidFill>
            <a:latin typeface="+mj-lt"/>
            <a:ea typeface="+mn-ea"/>
            <a:cs typeface="Arial" panose="020B0604020202020204" pitchFamily="34" charset="0"/>
          </a:endParaRPr>
        </a:p>
      </dsp:txBody>
      <dsp:txXfrm>
        <a:off x="51602" y="0"/>
        <a:ext cx="3119786" cy="907642"/>
      </dsp:txXfrm>
    </dsp:sp>
    <dsp:sp modelId="{476B0217-A4AA-4DAE-B993-F5A657C2CFC7}">
      <dsp:nvSpPr>
        <dsp:cNvPr id="0" name=""/>
        <dsp:cNvSpPr/>
      </dsp:nvSpPr>
      <dsp:spPr>
        <a:xfrm>
          <a:off x="466664" y="843475"/>
          <a:ext cx="2269090" cy="19648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latin typeface="+mj-lt"/>
            </a:rPr>
            <a:t>- Экономика предприятий. Инвестиционная и инновационная деятельность предприятий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latin typeface="+mj-lt"/>
            </a:rPr>
            <a:t>- Корпоративные финансы</a:t>
          </a:r>
          <a:endParaRPr lang="ru-RU" sz="1600" b="1" kern="1200" dirty="0">
            <a:latin typeface="+mj-lt"/>
            <a:ea typeface="+mn-ea"/>
            <a:cs typeface="Arial" panose="020B0604020202020204" pitchFamily="34" charset="0"/>
          </a:endParaRPr>
        </a:p>
      </dsp:txBody>
      <dsp:txXfrm>
        <a:off x="524213" y="901024"/>
        <a:ext cx="2153992" cy="1849772"/>
      </dsp:txXfrm>
    </dsp:sp>
    <dsp:sp modelId="{853E0BD0-3596-4258-A39E-3342544A2A94}">
      <dsp:nvSpPr>
        <dsp:cNvPr id="0" name=""/>
        <dsp:cNvSpPr/>
      </dsp:nvSpPr>
      <dsp:spPr>
        <a:xfrm>
          <a:off x="3384849" y="0"/>
          <a:ext cx="2879534" cy="302547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rgbClr val="002060"/>
              </a:solidFill>
              <a:latin typeface="+mj-lt"/>
              <a:ea typeface="+mn-ea"/>
              <a:cs typeface="Arial" panose="020B0604020202020204" pitchFamily="34" charset="0"/>
            </a:rPr>
            <a:t>Очно-заочная форма</a:t>
          </a:r>
          <a:endParaRPr lang="ru-RU" sz="1800" b="1" kern="1200" dirty="0">
            <a:solidFill>
              <a:srgbClr val="002060"/>
            </a:solidFill>
            <a:latin typeface="+mj-lt"/>
            <a:ea typeface="+mn-ea"/>
            <a:cs typeface="Arial" panose="020B0604020202020204" pitchFamily="34" charset="0"/>
          </a:endParaRPr>
        </a:p>
      </dsp:txBody>
      <dsp:txXfrm>
        <a:off x="3384849" y="0"/>
        <a:ext cx="2879534" cy="907642"/>
      </dsp:txXfrm>
    </dsp:sp>
    <dsp:sp modelId="{C931A2AA-61D3-4A40-8F0C-8B696ECE484B}">
      <dsp:nvSpPr>
        <dsp:cNvPr id="0" name=""/>
        <dsp:cNvSpPr/>
      </dsp:nvSpPr>
      <dsp:spPr>
        <a:xfrm>
          <a:off x="3678154" y="847347"/>
          <a:ext cx="2260109" cy="19665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latin typeface="+mj-lt"/>
            </a:rPr>
            <a:t>- Бухгалтерский учет, аудит и налоговый консалтинг</a:t>
          </a:r>
          <a:endParaRPr lang="ru-RU" sz="1600" b="1" i="0" kern="1200" dirty="0">
            <a:latin typeface="+mj-lt"/>
          </a:endParaRPr>
        </a:p>
      </dsp:txBody>
      <dsp:txXfrm>
        <a:off x="3735753" y="904946"/>
        <a:ext cx="2144911" cy="18513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A02DB-AB95-4515-901B-C3254641C0C7}">
      <dsp:nvSpPr>
        <dsp:cNvPr id="0" name=""/>
        <dsp:cNvSpPr/>
      </dsp:nvSpPr>
      <dsp:spPr>
        <a:xfrm>
          <a:off x="1900" y="0"/>
          <a:ext cx="2589362" cy="321209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3">
                  <a:lumMod val="50000"/>
                </a:schemeClr>
              </a:solidFill>
              <a:latin typeface="+mj-lt"/>
              <a:ea typeface="+mn-ea"/>
              <a:cs typeface="Arial" panose="020B0604020202020204" pitchFamily="34" charset="0"/>
            </a:rPr>
            <a:t>Очная форма</a:t>
          </a:r>
          <a:endParaRPr lang="ru-RU" sz="1600" b="1" kern="1200" dirty="0">
            <a:solidFill>
              <a:schemeClr val="accent3">
                <a:lumMod val="50000"/>
              </a:schemeClr>
            </a:solidFill>
            <a:latin typeface="+mj-lt"/>
            <a:ea typeface="+mn-ea"/>
            <a:cs typeface="Arial" panose="020B0604020202020204" pitchFamily="34" charset="0"/>
          </a:endParaRPr>
        </a:p>
      </dsp:txBody>
      <dsp:txXfrm>
        <a:off x="1900" y="0"/>
        <a:ext cx="2589362" cy="963627"/>
      </dsp:txXfrm>
    </dsp:sp>
    <dsp:sp modelId="{476B0217-A4AA-4DAE-B993-F5A657C2CFC7}">
      <dsp:nvSpPr>
        <dsp:cNvPr id="0" name=""/>
        <dsp:cNvSpPr/>
      </dsp:nvSpPr>
      <dsp:spPr>
        <a:xfrm>
          <a:off x="148400" y="914383"/>
          <a:ext cx="2294028" cy="20873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solidFill>
                <a:srgbClr val="002060"/>
              </a:solidFill>
              <a:latin typeface="+mj-lt"/>
            </a:rPr>
            <a:t>- Менеджмент предприятий и организаций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solidFill>
                <a:srgbClr val="002060"/>
              </a:solidFill>
              <a:latin typeface="+mj-lt"/>
            </a:rPr>
            <a:t>- Финансовый менеджмент</a:t>
          </a:r>
          <a:endParaRPr lang="ru-RU" sz="1600" b="0" kern="1200" dirty="0">
            <a:solidFill>
              <a:srgbClr val="002060"/>
            </a:solidFill>
            <a:latin typeface="+mj-lt"/>
            <a:ea typeface="+mn-ea"/>
            <a:cs typeface="Arial" panose="020B0604020202020204" pitchFamily="34" charset="0"/>
          </a:endParaRPr>
        </a:p>
      </dsp:txBody>
      <dsp:txXfrm>
        <a:off x="209538" y="975521"/>
        <a:ext cx="2171752" cy="1965117"/>
      </dsp:txXfrm>
    </dsp:sp>
    <dsp:sp modelId="{853E0BD0-3596-4258-A39E-3342544A2A94}">
      <dsp:nvSpPr>
        <dsp:cNvPr id="0" name=""/>
        <dsp:cNvSpPr/>
      </dsp:nvSpPr>
      <dsp:spPr>
        <a:xfrm>
          <a:off x="2801830" y="0"/>
          <a:ext cx="2743236" cy="321209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accent3">
                  <a:lumMod val="50000"/>
                </a:schemeClr>
              </a:solidFill>
              <a:latin typeface="+mj-lt"/>
              <a:ea typeface="+mn-ea"/>
              <a:cs typeface="Arial" panose="020B0604020202020204" pitchFamily="34" charset="0"/>
            </a:rPr>
            <a:t>Очно-заочная и </a:t>
          </a:r>
          <a:endParaRPr lang="ru-RU" sz="1600" b="1" i="0" kern="1200" dirty="0" smtClean="0">
            <a:solidFill>
              <a:schemeClr val="accent3">
                <a:lumMod val="50000"/>
              </a:schemeClr>
            </a:solidFill>
            <a:latin typeface="+mj-lt"/>
            <a:ea typeface="+mn-ea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accent3">
                  <a:lumMod val="50000"/>
                </a:schemeClr>
              </a:solidFill>
              <a:latin typeface="+mj-lt"/>
              <a:ea typeface="+mn-ea"/>
              <a:cs typeface="Arial" panose="020B0604020202020204" pitchFamily="34" charset="0"/>
            </a:rPr>
            <a:t>заочная </a:t>
          </a:r>
          <a:r>
            <a:rPr lang="ru-RU" sz="1600" b="1" i="0" kern="1200" dirty="0" smtClean="0">
              <a:solidFill>
                <a:schemeClr val="accent3">
                  <a:lumMod val="50000"/>
                </a:schemeClr>
              </a:solidFill>
              <a:latin typeface="+mj-lt"/>
              <a:ea typeface="+mn-ea"/>
              <a:cs typeface="Arial" panose="020B0604020202020204" pitchFamily="34" charset="0"/>
            </a:rPr>
            <a:t>формы</a:t>
          </a:r>
          <a:endParaRPr lang="ru-RU" sz="1600" b="1" kern="1200" dirty="0">
            <a:solidFill>
              <a:schemeClr val="accent3">
                <a:lumMod val="50000"/>
              </a:schemeClr>
            </a:solidFill>
            <a:latin typeface="+mj-lt"/>
            <a:ea typeface="+mn-ea"/>
            <a:cs typeface="Arial" panose="020B0604020202020204" pitchFamily="34" charset="0"/>
          </a:endParaRPr>
        </a:p>
      </dsp:txBody>
      <dsp:txXfrm>
        <a:off x="2801830" y="0"/>
        <a:ext cx="2743236" cy="963627"/>
      </dsp:txXfrm>
    </dsp:sp>
    <dsp:sp modelId="{C931A2AA-61D3-4A40-8F0C-8B696ECE484B}">
      <dsp:nvSpPr>
        <dsp:cNvPr id="0" name=""/>
        <dsp:cNvSpPr/>
      </dsp:nvSpPr>
      <dsp:spPr>
        <a:xfrm>
          <a:off x="2817664" y="963945"/>
          <a:ext cx="2654945" cy="20872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rgbClr val="002060"/>
              </a:solidFill>
              <a:latin typeface="+mj-lt"/>
            </a:rPr>
            <a:t>- Логистические системы в экономике </a:t>
          </a:r>
          <a:r>
            <a:rPr lang="ru-RU" sz="1400" b="0" i="0" kern="1200" dirty="0" smtClean="0">
              <a:solidFill>
                <a:srgbClr val="002060"/>
              </a:solidFill>
              <a:latin typeface="+mj-lt"/>
            </a:rPr>
            <a:t>и управлении</a:t>
          </a:r>
          <a:endParaRPr lang="ru-RU" sz="1400" b="0" i="0" kern="1200" dirty="0" smtClean="0">
            <a:solidFill>
              <a:srgbClr val="002060"/>
            </a:solidFill>
            <a:latin typeface="+mj-lt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rgbClr val="002060"/>
              </a:solidFill>
              <a:latin typeface="+mj-lt"/>
            </a:rPr>
            <a:t>- Маркетинг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rgbClr val="002060"/>
              </a:solidFill>
              <a:latin typeface="+mj-lt"/>
            </a:rPr>
            <a:t> -  Управление человеческими ресурсами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rgbClr val="002060"/>
              </a:solidFill>
              <a:latin typeface="+mj-lt"/>
            </a:rPr>
            <a:t>- Государственная и муниципальная служба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rgbClr val="002060"/>
              </a:solidFill>
              <a:latin typeface="+mj-lt"/>
            </a:rPr>
            <a:t>- Финансовый менеджмент</a:t>
          </a:r>
          <a:endParaRPr lang="ru-RU" sz="1400" b="0" i="0" kern="1200" dirty="0">
            <a:solidFill>
              <a:srgbClr val="002060"/>
            </a:solidFill>
            <a:latin typeface="+mj-lt"/>
          </a:endParaRPr>
        </a:p>
      </dsp:txBody>
      <dsp:txXfrm>
        <a:off x="2878797" y="1025078"/>
        <a:ext cx="2532679" cy="1964958"/>
      </dsp:txXfrm>
    </dsp:sp>
    <dsp:sp modelId="{DA1150D0-EC19-4187-9E27-0130D47329E9}">
      <dsp:nvSpPr>
        <dsp:cNvPr id="0" name=""/>
        <dsp:cNvSpPr/>
      </dsp:nvSpPr>
      <dsp:spPr>
        <a:xfrm>
          <a:off x="5699013" y="0"/>
          <a:ext cx="2580006" cy="321209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59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dirty="0" smtClean="0">
              <a:solidFill>
                <a:schemeClr val="accent1">
                  <a:lumMod val="50000"/>
                </a:schemeClr>
              </a:solidFill>
              <a:latin typeface="+mj-lt"/>
              <a:ea typeface="+mn-ea"/>
              <a:cs typeface="Arial" panose="020B0604020202020204" pitchFamily="34" charset="0"/>
            </a:rPr>
            <a:t>Очная, </a:t>
          </a:r>
        </a:p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accent1">
                  <a:lumMod val="50000"/>
                </a:schemeClr>
              </a:solidFill>
              <a:latin typeface="+mj-lt"/>
              <a:ea typeface="+mn-ea"/>
              <a:cs typeface="Arial" panose="020B0604020202020204" pitchFamily="34" charset="0"/>
            </a:rPr>
            <a:t>очно-заочная и </a:t>
          </a:r>
          <a:endParaRPr lang="ru-RU" sz="1600" b="1" i="0" kern="1200" dirty="0" smtClean="0">
            <a:solidFill>
              <a:schemeClr val="accent1">
                <a:lumMod val="50000"/>
              </a:schemeClr>
            </a:solidFill>
            <a:latin typeface="+mj-lt"/>
            <a:ea typeface="+mn-ea"/>
            <a:cs typeface="Arial" panose="020B0604020202020204" pitchFamily="34" charset="0"/>
          </a:endParaRPr>
        </a:p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accent1">
                  <a:lumMod val="50000"/>
                </a:schemeClr>
              </a:solidFill>
              <a:latin typeface="+mj-lt"/>
              <a:ea typeface="+mn-ea"/>
              <a:cs typeface="Arial" panose="020B0604020202020204" pitchFamily="34" charset="0"/>
            </a:rPr>
            <a:t>заочные </a:t>
          </a:r>
          <a:r>
            <a:rPr lang="ru-RU" sz="1600" b="1" i="0" kern="1200" dirty="0" smtClean="0">
              <a:solidFill>
                <a:schemeClr val="accent1">
                  <a:lumMod val="50000"/>
                </a:schemeClr>
              </a:solidFill>
              <a:latin typeface="+mj-lt"/>
              <a:ea typeface="+mn-ea"/>
              <a:cs typeface="Arial" panose="020B0604020202020204" pitchFamily="34" charset="0"/>
            </a:rPr>
            <a:t>формы </a:t>
          </a:r>
          <a:endParaRPr lang="ru-RU" sz="1600" b="1" kern="1200" dirty="0">
            <a:solidFill>
              <a:schemeClr val="accent1">
                <a:lumMod val="50000"/>
              </a:schemeClr>
            </a:solidFill>
            <a:latin typeface="+mj-lt"/>
            <a:ea typeface="+mn-ea"/>
            <a:cs typeface="Arial" panose="020B0604020202020204" pitchFamily="34" charset="0"/>
          </a:endParaRPr>
        </a:p>
      </dsp:txBody>
      <dsp:txXfrm>
        <a:off x="5699013" y="0"/>
        <a:ext cx="2580006" cy="963627"/>
      </dsp:txXfrm>
    </dsp:sp>
    <dsp:sp modelId="{9CB8E191-646D-4249-9E88-C0DB84BD5625}">
      <dsp:nvSpPr>
        <dsp:cNvPr id="0" name=""/>
        <dsp:cNvSpPr/>
      </dsp:nvSpPr>
      <dsp:spPr>
        <a:xfrm>
          <a:off x="5769118" y="1041686"/>
          <a:ext cx="2439795" cy="19317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solidFill>
                <a:srgbClr val="002060"/>
              </a:solidFill>
              <a:latin typeface="+mj-lt"/>
            </a:rPr>
            <a:t>-  Управление качеством в производственно-технологических системах</a:t>
          </a:r>
        </a:p>
      </dsp:txBody>
      <dsp:txXfrm>
        <a:off x="5825697" y="1098265"/>
        <a:ext cx="2326637" cy="18185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A02DB-AB95-4515-901B-C3254641C0C7}">
      <dsp:nvSpPr>
        <dsp:cNvPr id="0" name=""/>
        <dsp:cNvSpPr/>
      </dsp:nvSpPr>
      <dsp:spPr>
        <a:xfrm>
          <a:off x="117570" y="0"/>
          <a:ext cx="6060949" cy="1728192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+mj-lt"/>
              <a:ea typeface="+mn-ea"/>
              <a:cs typeface="Arial" panose="020B0604020202020204" pitchFamily="34" charset="0"/>
            </a:rPr>
            <a:t>Очная форма</a:t>
          </a:r>
          <a:endParaRPr lang="ru-RU" sz="2400" b="1" kern="1200" dirty="0">
            <a:solidFill>
              <a:schemeClr val="bg1"/>
            </a:solidFill>
            <a:latin typeface="+mj-lt"/>
            <a:ea typeface="+mn-ea"/>
            <a:cs typeface="Arial" panose="020B0604020202020204" pitchFamily="34" charset="0"/>
          </a:endParaRPr>
        </a:p>
      </dsp:txBody>
      <dsp:txXfrm>
        <a:off x="117570" y="0"/>
        <a:ext cx="6060949" cy="518457"/>
      </dsp:txXfrm>
    </dsp:sp>
    <dsp:sp modelId="{476B0217-A4AA-4DAE-B993-F5A657C2CFC7}">
      <dsp:nvSpPr>
        <dsp:cNvPr id="0" name=""/>
        <dsp:cNvSpPr/>
      </dsp:nvSpPr>
      <dsp:spPr>
        <a:xfrm>
          <a:off x="392056" y="475921"/>
          <a:ext cx="5400332" cy="1123073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rgbClr val="152C9F"/>
              </a:solidFill>
              <a:latin typeface="+mj-lt"/>
            </a:rPr>
            <a:t>- Менеджмент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rgbClr val="152C9F"/>
              </a:solidFill>
              <a:latin typeface="+mj-lt"/>
            </a:rPr>
            <a:t>- Финансовый менеджмент</a:t>
          </a:r>
          <a:endParaRPr lang="ru-RU" sz="1800" b="1" kern="1200" dirty="0">
            <a:solidFill>
              <a:srgbClr val="152C9F"/>
            </a:solidFill>
            <a:latin typeface="+mj-lt"/>
            <a:ea typeface="+mn-ea"/>
            <a:cs typeface="Arial" panose="020B0604020202020204" pitchFamily="34" charset="0"/>
          </a:endParaRPr>
        </a:p>
      </dsp:txBody>
      <dsp:txXfrm>
        <a:off x="424950" y="508815"/>
        <a:ext cx="5334544" cy="10572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A02DB-AB95-4515-901B-C3254641C0C7}">
      <dsp:nvSpPr>
        <dsp:cNvPr id="0" name=""/>
        <dsp:cNvSpPr/>
      </dsp:nvSpPr>
      <dsp:spPr>
        <a:xfrm>
          <a:off x="1829" y="0"/>
          <a:ext cx="1795209" cy="3328228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+mj-lt"/>
              <a:cs typeface="Arial" panose="020B0604020202020204" pitchFamily="34" charset="0"/>
            </a:rPr>
            <a:t>10.03.01 Информационная безопасность</a:t>
          </a:r>
          <a:endParaRPr lang="ru-RU" sz="1200" b="1" kern="1200" dirty="0">
            <a:latin typeface="+mj-lt"/>
            <a:cs typeface="Arial" panose="020B0604020202020204" pitchFamily="34" charset="0"/>
          </a:endParaRPr>
        </a:p>
      </dsp:txBody>
      <dsp:txXfrm>
        <a:off x="1829" y="0"/>
        <a:ext cx="1795209" cy="998468"/>
      </dsp:txXfrm>
    </dsp:sp>
    <dsp:sp modelId="{476B0217-A4AA-4DAE-B993-F5A657C2CFC7}">
      <dsp:nvSpPr>
        <dsp:cNvPr id="0" name=""/>
        <dsp:cNvSpPr/>
      </dsp:nvSpPr>
      <dsp:spPr>
        <a:xfrm>
          <a:off x="88918" y="1003454"/>
          <a:ext cx="1621030" cy="2153375"/>
        </a:xfrm>
        <a:prstGeom prst="roundRect">
          <a:avLst>
            <a:gd name="adj" fmla="val 10000"/>
          </a:avLst>
        </a:prstGeom>
        <a:solidFill>
          <a:srgbClr val="002A7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+mj-lt"/>
              <a:cs typeface="Arial" panose="020B0604020202020204" pitchFamily="34" charset="0"/>
            </a:rPr>
            <a:t>Очная форма: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+mj-lt"/>
              <a:cs typeface="Arial" panose="020B0604020202020204" pitchFamily="34" charset="0"/>
            </a:rPr>
            <a:t>- Безопасность компьютерных систем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+mj-lt"/>
              <a:cs typeface="Arial" panose="020B0604020202020204" pitchFamily="34" charset="0"/>
            </a:rPr>
            <a:t>- Организация и технология защиты информации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latin typeface="+mj-lt"/>
              <a:cs typeface="Arial" panose="020B0604020202020204" pitchFamily="34" charset="0"/>
            </a:rPr>
            <a:t>Очно-заочная форма: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kern="1200" dirty="0" smtClean="0">
              <a:latin typeface="+mj-lt"/>
              <a:cs typeface="Arial" panose="020B0604020202020204" pitchFamily="34" charset="0"/>
            </a:rPr>
            <a:t>- Безопасность автоматизированных систем</a:t>
          </a:r>
          <a:endParaRPr lang="ru-RU" sz="1100" kern="1200" dirty="0">
            <a:latin typeface="+mj-lt"/>
            <a:cs typeface="Arial" panose="020B0604020202020204" pitchFamily="34" charset="0"/>
          </a:endParaRPr>
        </a:p>
      </dsp:txBody>
      <dsp:txXfrm>
        <a:off x="136396" y="1050932"/>
        <a:ext cx="1526074" cy="2058419"/>
      </dsp:txXfrm>
    </dsp:sp>
    <dsp:sp modelId="{853E0BD0-3596-4258-A39E-3342544A2A94}">
      <dsp:nvSpPr>
        <dsp:cNvPr id="0" name=""/>
        <dsp:cNvSpPr/>
      </dsp:nvSpPr>
      <dsp:spPr>
        <a:xfrm>
          <a:off x="1931679" y="0"/>
          <a:ext cx="1795209" cy="3328228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latin typeface="+mj-lt"/>
              <a:cs typeface="Arial" panose="020B0604020202020204" pitchFamily="34" charset="0"/>
            </a:rPr>
            <a:t>38.03.01 Экономика</a:t>
          </a:r>
          <a:endParaRPr lang="ru-RU" sz="1200" b="1" kern="1200" dirty="0">
            <a:latin typeface="+mj-lt"/>
            <a:cs typeface="Arial" panose="020B0604020202020204" pitchFamily="34" charset="0"/>
          </a:endParaRPr>
        </a:p>
      </dsp:txBody>
      <dsp:txXfrm>
        <a:off x="1931679" y="0"/>
        <a:ext cx="1795209" cy="998468"/>
      </dsp:txXfrm>
    </dsp:sp>
    <dsp:sp modelId="{C931A2AA-61D3-4A40-8F0C-8B696ECE484B}">
      <dsp:nvSpPr>
        <dsp:cNvPr id="0" name=""/>
        <dsp:cNvSpPr/>
      </dsp:nvSpPr>
      <dsp:spPr>
        <a:xfrm>
          <a:off x="2041366" y="998468"/>
          <a:ext cx="1575834" cy="2163348"/>
        </a:xfrm>
        <a:prstGeom prst="roundRect">
          <a:avLst>
            <a:gd name="adj" fmla="val 10000"/>
          </a:avLst>
        </a:prstGeom>
        <a:solidFill>
          <a:srgbClr val="002A7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+mj-lt"/>
              <a:cs typeface="Arial" panose="020B0604020202020204" pitchFamily="34" charset="0"/>
            </a:rPr>
            <a:t>Очная, очно-заочная форма: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kern="1200" dirty="0" smtClean="0">
              <a:latin typeface="+mj-lt"/>
              <a:cs typeface="Arial" panose="020B0604020202020204" pitchFamily="34" charset="0"/>
            </a:rPr>
            <a:t>- Экономика и экономическая безопасность предприятия (организации)</a:t>
          </a:r>
          <a:endParaRPr lang="ru-RU" sz="1100" kern="1200" dirty="0">
            <a:latin typeface="+mj-lt"/>
            <a:cs typeface="Arial" panose="020B0604020202020204" pitchFamily="34" charset="0"/>
          </a:endParaRPr>
        </a:p>
      </dsp:txBody>
      <dsp:txXfrm>
        <a:off x="2087521" y="1044623"/>
        <a:ext cx="1483524" cy="2071038"/>
      </dsp:txXfrm>
    </dsp:sp>
    <dsp:sp modelId="{DA1150D0-EC19-4187-9E27-0130D47329E9}">
      <dsp:nvSpPr>
        <dsp:cNvPr id="0" name=""/>
        <dsp:cNvSpPr/>
      </dsp:nvSpPr>
      <dsp:spPr>
        <a:xfrm>
          <a:off x="3861529" y="0"/>
          <a:ext cx="1795209" cy="3328228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latin typeface="+mj-lt"/>
              <a:cs typeface="Arial" panose="020B0604020202020204" pitchFamily="34" charset="0"/>
            </a:rPr>
            <a:t>09.03.03 Прикладная информатика</a:t>
          </a:r>
          <a:endParaRPr lang="ru-RU" sz="1200" b="1" kern="1200" dirty="0">
            <a:latin typeface="+mj-lt"/>
            <a:cs typeface="Arial" panose="020B0604020202020204" pitchFamily="34" charset="0"/>
          </a:endParaRPr>
        </a:p>
      </dsp:txBody>
      <dsp:txXfrm>
        <a:off x="3861529" y="0"/>
        <a:ext cx="1795209" cy="998468"/>
      </dsp:txXfrm>
    </dsp:sp>
    <dsp:sp modelId="{9CB8E191-646D-4249-9E88-C0DB84BD5625}">
      <dsp:nvSpPr>
        <dsp:cNvPr id="0" name=""/>
        <dsp:cNvSpPr/>
      </dsp:nvSpPr>
      <dsp:spPr>
        <a:xfrm>
          <a:off x="3993821" y="998468"/>
          <a:ext cx="1530624" cy="2163348"/>
        </a:xfrm>
        <a:prstGeom prst="roundRect">
          <a:avLst>
            <a:gd name="adj" fmla="val 10000"/>
          </a:avLst>
        </a:prstGeom>
        <a:solidFill>
          <a:srgbClr val="002A7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+mj-lt"/>
              <a:cs typeface="Arial" panose="020B0604020202020204" pitchFamily="34" charset="0"/>
            </a:rPr>
            <a:t>Очная, очно-заочная, заочная форма: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+mj-lt"/>
              <a:cs typeface="Arial" panose="020B0604020202020204" pitchFamily="34" charset="0"/>
            </a:rPr>
            <a:t>-  </a:t>
          </a:r>
          <a:r>
            <a:rPr lang="ru-RU" sz="1100" b="0" i="0" kern="1200" dirty="0" smtClean="0">
              <a:solidFill>
                <a:schemeClr val="lt1"/>
              </a:solidFill>
              <a:effectLst/>
              <a:latin typeface="+mj-lt"/>
              <a:ea typeface="+mn-ea"/>
              <a:cs typeface="Arial" panose="020B0604020202020204" pitchFamily="34" charset="0"/>
            </a:rPr>
            <a:t>Прикладная информатика в экономике</a:t>
          </a:r>
          <a:endParaRPr lang="ru-RU" sz="1100" kern="1200" dirty="0">
            <a:latin typeface="+mj-lt"/>
            <a:cs typeface="Arial" panose="020B0604020202020204" pitchFamily="34" charset="0"/>
          </a:endParaRPr>
        </a:p>
      </dsp:txBody>
      <dsp:txXfrm>
        <a:off x="4038651" y="1043298"/>
        <a:ext cx="1440964" cy="2073688"/>
      </dsp:txXfrm>
    </dsp:sp>
    <dsp:sp modelId="{A093FD74-E5C7-4542-93A4-F40D353C412A}">
      <dsp:nvSpPr>
        <dsp:cNvPr id="0" name=""/>
        <dsp:cNvSpPr/>
      </dsp:nvSpPr>
      <dsp:spPr>
        <a:xfrm>
          <a:off x="5791379" y="0"/>
          <a:ext cx="1795209" cy="3328228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i="0" kern="1200" dirty="0" smtClean="0">
              <a:latin typeface="+mj-lt"/>
              <a:cs typeface="Arial" panose="020B0604020202020204" pitchFamily="34" charset="0"/>
            </a:rPr>
            <a:t>38.03.05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latin typeface="+mj-lt"/>
              <a:cs typeface="Arial" panose="020B0604020202020204" pitchFamily="34" charset="0"/>
            </a:rPr>
            <a:t>Бизнес-информатика</a:t>
          </a:r>
          <a:endParaRPr lang="ru-RU" sz="1200" b="1" kern="1200" dirty="0">
            <a:latin typeface="+mj-lt"/>
            <a:cs typeface="Arial" panose="020B0604020202020204" pitchFamily="34" charset="0"/>
          </a:endParaRPr>
        </a:p>
      </dsp:txBody>
      <dsp:txXfrm>
        <a:off x="5791379" y="0"/>
        <a:ext cx="1795209" cy="998468"/>
      </dsp:txXfrm>
    </dsp:sp>
    <dsp:sp modelId="{D00DD2F4-5440-4948-B840-4137D10DB6E9}">
      <dsp:nvSpPr>
        <dsp:cNvPr id="0" name=""/>
        <dsp:cNvSpPr/>
      </dsp:nvSpPr>
      <dsp:spPr>
        <a:xfrm>
          <a:off x="5880500" y="998468"/>
          <a:ext cx="1616966" cy="2163348"/>
        </a:xfrm>
        <a:prstGeom prst="roundRect">
          <a:avLst>
            <a:gd name="adj" fmla="val 10000"/>
          </a:avLst>
        </a:prstGeom>
        <a:solidFill>
          <a:srgbClr val="002A7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+mj-lt"/>
              <a:cs typeface="Arial" panose="020B0604020202020204" pitchFamily="34" charset="0"/>
            </a:rPr>
            <a:t>Очная, очно-заочная, заочная форма: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kern="1200" dirty="0" smtClean="0">
              <a:latin typeface="+mj-lt"/>
              <a:cs typeface="Arial" panose="020B0604020202020204" pitchFamily="34" charset="0"/>
            </a:rPr>
            <a:t>- Информационное и программное обеспечение бизнес-процессов</a:t>
          </a:r>
          <a:endParaRPr lang="ru-RU" sz="1100" kern="1200" dirty="0">
            <a:latin typeface="+mj-lt"/>
            <a:cs typeface="Arial" panose="020B0604020202020204" pitchFamily="34" charset="0"/>
          </a:endParaRPr>
        </a:p>
      </dsp:txBody>
      <dsp:txXfrm>
        <a:off x="5927859" y="1045827"/>
        <a:ext cx="1522248" cy="20686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A02DB-AB95-4515-901B-C3254641C0C7}">
      <dsp:nvSpPr>
        <dsp:cNvPr id="0" name=""/>
        <dsp:cNvSpPr/>
      </dsp:nvSpPr>
      <dsp:spPr>
        <a:xfrm>
          <a:off x="971" y="0"/>
          <a:ext cx="2525030" cy="320055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Arial" panose="020B0604020202020204" pitchFamily="34" charset="0"/>
            </a:rPr>
            <a:t>10.04.01 Информационная безопасность</a:t>
          </a:r>
          <a:endParaRPr lang="ru-RU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Arial" panose="020B0604020202020204" pitchFamily="34" charset="0"/>
          </a:endParaRPr>
        </a:p>
      </dsp:txBody>
      <dsp:txXfrm>
        <a:off x="971" y="0"/>
        <a:ext cx="2525030" cy="960165"/>
      </dsp:txXfrm>
    </dsp:sp>
    <dsp:sp modelId="{476B0217-A4AA-4DAE-B993-F5A657C2CFC7}">
      <dsp:nvSpPr>
        <dsp:cNvPr id="0" name=""/>
        <dsp:cNvSpPr/>
      </dsp:nvSpPr>
      <dsp:spPr>
        <a:xfrm>
          <a:off x="223062" y="960785"/>
          <a:ext cx="2080847" cy="2079120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Очная форма: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-  </a:t>
          </a:r>
          <a:r>
            <a:rPr lang="ru-RU" sz="1600" b="0" i="0" kern="1200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Управление информационной безопасностью</a:t>
          </a:r>
          <a:endParaRPr lang="ru-RU" sz="1600" b="0" kern="1200" dirty="0">
            <a:solidFill>
              <a:sysClr val="window" lastClr="FFFFFF"/>
            </a:solidFill>
            <a:latin typeface="+mn-lt"/>
            <a:ea typeface="+mn-ea"/>
            <a:cs typeface="Arial" panose="020B0604020202020204" pitchFamily="34" charset="0"/>
          </a:endParaRPr>
        </a:p>
      </dsp:txBody>
      <dsp:txXfrm>
        <a:off x="283957" y="1021680"/>
        <a:ext cx="1959057" cy="1957330"/>
      </dsp:txXfrm>
    </dsp:sp>
    <dsp:sp modelId="{853E0BD0-3596-4258-A39E-3342544A2A94}">
      <dsp:nvSpPr>
        <dsp:cNvPr id="0" name=""/>
        <dsp:cNvSpPr/>
      </dsp:nvSpPr>
      <dsp:spPr>
        <a:xfrm>
          <a:off x="2715378" y="0"/>
          <a:ext cx="2525030" cy="320055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Arial" panose="020B0604020202020204" pitchFamily="34" charset="0"/>
            </a:rPr>
            <a:t>38.04.01 Экономика</a:t>
          </a:r>
          <a:endParaRPr lang="ru-RU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Arial" panose="020B0604020202020204" pitchFamily="34" charset="0"/>
          </a:endParaRPr>
        </a:p>
      </dsp:txBody>
      <dsp:txXfrm>
        <a:off x="2715378" y="0"/>
        <a:ext cx="2525030" cy="960165"/>
      </dsp:txXfrm>
    </dsp:sp>
    <dsp:sp modelId="{C931A2AA-61D3-4A40-8F0C-8B696ECE484B}">
      <dsp:nvSpPr>
        <dsp:cNvPr id="0" name=""/>
        <dsp:cNvSpPr/>
      </dsp:nvSpPr>
      <dsp:spPr>
        <a:xfrm>
          <a:off x="2967881" y="960165"/>
          <a:ext cx="2020024" cy="2080359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Очная форма: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- Экономическая безопасность и управление рисками</a:t>
          </a:r>
          <a:endParaRPr lang="ru-RU" sz="1600" kern="1200" dirty="0">
            <a:solidFill>
              <a:sysClr val="window" lastClr="FFFFFF"/>
            </a:solidFill>
            <a:latin typeface="+mn-lt"/>
            <a:ea typeface="+mn-ea"/>
            <a:cs typeface="Arial" panose="020B0604020202020204" pitchFamily="34" charset="0"/>
          </a:endParaRPr>
        </a:p>
      </dsp:txBody>
      <dsp:txXfrm>
        <a:off x="3027045" y="1019329"/>
        <a:ext cx="1901696" cy="1962031"/>
      </dsp:txXfrm>
    </dsp:sp>
    <dsp:sp modelId="{DA1150D0-EC19-4187-9E27-0130D47329E9}">
      <dsp:nvSpPr>
        <dsp:cNvPr id="0" name=""/>
        <dsp:cNvSpPr/>
      </dsp:nvSpPr>
      <dsp:spPr>
        <a:xfrm>
          <a:off x="5429786" y="0"/>
          <a:ext cx="2525030" cy="320055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Arial" panose="020B0604020202020204" pitchFamily="34" charset="0"/>
            </a:rPr>
            <a:t>09.04.03 Прикладная информатика</a:t>
          </a:r>
          <a:endParaRPr lang="ru-RU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Arial" panose="020B0604020202020204" pitchFamily="34" charset="0"/>
          </a:endParaRPr>
        </a:p>
      </dsp:txBody>
      <dsp:txXfrm>
        <a:off x="5429786" y="0"/>
        <a:ext cx="2525030" cy="960165"/>
      </dsp:txXfrm>
    </dsp:sp>
    <dsp:sp modelId="{9CB8E191-646D-4249-9E88-C0DB84BD5625}">
      <dsp:nvSpPr>
        <dsp:cNvPr id="0" name=""/>
        <dsp:cNvSpPr/>
      </dsp:nvSpPr>
      <dsp:spPr>
        <a:xfrm>
          <a:off x="5682289" y="960165"/>
          <a:ext cx="2020024" cy="2080359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Очная форма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- </a:t>
          </a:r>
          <a:r>
            <a:rPr lang="ru-RU" sz="1600" b="0" i="0" kern="1200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Программно-технологические системы и технологии в управлении бизнес-процессами</a:t>
          </a:r>
          <a:endParaRPr lang="ru-RU" sz="1600" b="0" kern="1200" dirty="0" smtClean="0">
            <a:solidFill>
              <a:sysClr val="window" lastClr="FFFFFF"/>
            </a:solidFill>
            <a:latin typeface="+mn-lt"/>
            <a:ea typeface="+mn-ea"/>
            <a:cs typeface="Arial" panose="020B0604020202020204" pitchFamily="34" charset="0"/>
          </a:endParaRPr>
        </a:p>
      </dsp:txBody>
      <dsp:txXfrm>
        <a:off x="5741453" y="1019329"/>
        <a:ext cx="1901696" cy="1962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4A596-72E5-4419-88E9-EE3CFB326DBD}" type="datetimeFigureOut">
              <a:rPr lang="ru-RU" smtClean="0"/>
              <a:t>09.11.2018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B172B-CDA0-46C0-A298-0ACFB08CDA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7316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6BE67-D6CA-4878-BC73-6D05902676FE}" type="datetimeFigureOut">
              <a:rPr lang="ru-RU" smtClean="0"/>
              <a:t>09.11.2018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35D96-F751-4184-AD8F-F1BDDB583F4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6534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н">
    <p:bg>
      <p:bgPr>
        <a:blipFill dpi="0" rotWithShape="1">
          <a:blip r:embed="rId2">
            <a:lum/>
          </a:blip>
          <a:srcRect/>
          <a:tile tx="0" ty="0" sx="38000" sy="38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7200" b="1"/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6385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7200" b="1"/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900113" y="3292474"/>
            <a:ext cx="4895850" cy="1439515"/>
          </a:xfrm>
          <a:prstGeom prst="rect">
            <a:avLst/>
          </a:prstGeom>
        </p:spPr>
        <p:txBody>
          <a:bodyPr/>
          <a:lstStyle>
            <a:lvl1pPr marL="0" marR="0" indent="0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  <a:lvl2pPr marL="609538" indent="0">
              <a:buFontTx/>
              <a:buNone/>
              <a:defRPr sz="1600"/>
            </a:lvl2pPr>
            <a:lvl3pPr marL="1219076" indent="0">
              <a:buFontTx/>
              <a:buNone/>
              <a:defRPr sz="1600"/>
            </a:lvl3pPr>
            <a:lvl4pPr marL="1828616" indent="0">
              <a:buFontTx/>
              <a:buNone/>
              <a:defRPr sz="1600"/>
            </a:lvl4pPr>
            <a:lvl5pPr marL="2438155" indent="0">
              <a:buFontTx/>
              <a:buNone/>
              <a:defRPr sz="1600"/>
            </a:lvl5pPr>
          </a:lstStyle>
          <a:p>
            <a:pPr marL="0" marR="0" lvl="0" indent="0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098086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131888"/>
            <a:ext cx="8229600" cy="36001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018"/>
            <a:ext cx="3970784" cy="36009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131017"/>
            <a:ext cx="4042792" cy="3600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6480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лев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131888"/>
            <a:ext cx="43307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718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лева (доп)">
    <p:bg>
      <p:bgPr>
        <a:blipFill dpi="0" rotWithShape="1">
          <a:blip r:embed="rId2">
            <a:lum/>
          </a:blip>
          <a:srcRect/>
          <a:tile tx="0" ty="0" sx="38000" sy="38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99"/>
            <a:ext cx="5050904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590"/>
            <a:ext cx="41148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 marL="1219076" indent="0">
              <a:buNone/>
              <a:defRPr sz="2400"/>
            </a:lvl3pPr>
            <a:lvl4pPr marL="1828616" indent="0">
              <a:buNone/>
              <a:defRPr sz="2000"/>
            </a:lvl4pPr>
            <a:lvl5pPr marL="2438155" indent="0"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029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7" y="1131888"/>
            <a:ext cx="2530624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39" y="1131888"/>
            <a:ext cx="2506588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4" y="1131888"/>
            <a:ext cx="2520281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556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130847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RU" sz="1400" baseline="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1494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3392790"/>
            <a:ext cx="2592705" cy="907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275856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084168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084168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275647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237012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197971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197971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197971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86003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86003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197971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486003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86003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3694070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6300192" y="4731991"/>
            <a:ext cx="2160240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 smtClean="0"/>
              <a:t> Группа/должность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3" y="4732010"/>
            <a:ext cx="1221916" cy="287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 smtClean="0"/>
              <a:t>д</a:t>
            </a:r>
            <a:r>
              <a:rPr lang="ru-RU" dirty="0" err="1" smtClean="0"/>
              <a:t>д.мм.гггг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132147" y="4732358"/>
            <a:ext cx="2879725" cy="287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 smtClean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374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262778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262778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78802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78802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94826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694826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222202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4787900" y="1131888"/>
            <a:ext cx="3887788" cy="15843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9"/>
          </p:nvPr>
        </p:nvSpPr>
        <p:spPr>
          <a:xfrm>
            <a:off x="467544" y="1131589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20"/>
          </p:nvPr>
        </p:nvSpPr>
        <p:spPr>
          <a:xfrm>
            <a:off x="4788024" y="3003351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1"/>
          </p:nvPr>
        </p:nvSpPr>
        <p:spPr>
          <a:xfrm>
            <a:off x="467668" y="3003053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88530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91880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91880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3491880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491880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515869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515869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6515869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6515869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3629914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348211" y="1203598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348211" y="3075806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891" y="3075806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228184" y="1203598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228184" y="3075806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367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8"/>
          </p:nvPr>
        </p:nvSpPr>
        <p:spPr>
          <a:xfrm>
            <a:off x="46754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9"/>
          </p:nvPr>
        </p:nvSpPr>
        <p:spPr>
          <a:xfrm>
            <a:off x="46754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0"/>
          </p:nvPr>
        </p:nvSpPr>
        <p:spPr>
          <a:xfrm>
            <a:off x="3348037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31"/>
          </p:nvPr>
        </p:nvSpPr>
        <p:spPr>
          <a:xfrm>
            <a:off x="622818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32"/>
          </p:nvPr>
        </p:nvSpPr>
        <p:spPr>
          <a:xfrm>
            <a:off x="622818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3"/>
          </p:nvPr>
        </p:nvSpPr>
        <p:spPr>
          <a:xfrm>
            <a:off x="3348037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2469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5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2555777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2555777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4644009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4644009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6732241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6732241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1717086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3044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467544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2555776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4" hasCustomPrompt="1"/>
          </p:nvPr>
        </p:nvSpPr>
        <p:spPr>
          <a:xfrm>
            <a:off x="4644008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6732240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467544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2555776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4644008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6732240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21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278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700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491880" y="4443958"/>
            <a:ext cx="2160240" cy="2872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 smtClean="0"/>
              <a:t>д</a:t>
            </a:r>
            <a:r>
              <a:rPr lang="ru-RU" dirty="0" err="1" smtClean="0"/>
              <a:t>д.мм.гггг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83568" y="4011910"/>
            <a:ext cx="7776863" cy="287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 smtClean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301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1707674"/>
            <a:ext cx="7772400" cy="1102519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6600" b="1"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6300192" y="4731991"/>
            <a:ext cx="215800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 smtClean="0"/>
              <a:t>Группа</a:t>
            </a:r>
            <a:r>
              <a:rPr lang="en-US" dirty="0" smtClean="0"/>
              <a:t>/</a:t>
            </a:r>
            <a:r>
              <a:rPr lang="en-US" dirty="0" err="1" smtClean="0"/>
              <a:t>должность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755663" y="4732010"/>
            <a:ext cx="1152055" cy="2872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 err="1" smtClean="0"/>
              <a:t>Дд.мм.гггг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132147" y="4732358"/>
            <a:ext cx="2879725" cy="287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 smtClean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487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>
            <a:lum/>
          </a:blip>
          <a:srcRect/>
          <a:tile tx="0" ty="0" sx="100000" sy="100000" flip="none" algn="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51920" y="205998"/>
            <a:ext cx="4834880" cy="70958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Образец содержания: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72400" y="4767264"/>
            <a:ext cx="514400" cy="273844"/>
          </a:xfrm>
        </p:spPr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/>
          </p:nvPr>
        </p:nvSpPr>
        <p:spPr>
          <a:xfrm>
            <a:off x="3851928" y="1131591"/>
            <a:ext cx="4824413" cy="3600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2400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737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971600" y="1707655"/>
            <a:ext cx="4320480" cy="180020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Futura-Normal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ru-RU" sz="5400" b="1" dirty="0" smtClean="0">
                <a:latin typeface="Avenir Next Cyr" panose="020B0503020202020204" pitchFamily="34" charset="-52"/>
              </a:rPr>
              <a:t>Заголовок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1239138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доп. верия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971600" y="1707655"/>
            <a:ext cx="4320480" cy="180020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Futura-Normal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ru-RU" sz="5400" b="1" dirty="0" smtClean="0">
                <a:latin typeface="Avenir Next Cyr" panose="020B0503020202020204" pitchFamily="34" charset="-52"/>
              </a:rPr>
              <a:t>Заголовок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1078459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131888"/>
            <a:ext cx="8229600" cy="36001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738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018"/>
            <a:ext cx="3970784" cy="36009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131017"/>
            <a:ext cx="4042792" cy="3600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925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solidFill>
                  <a:schemeClr val="tx1"/>
                </a:solidFill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131888"/>
            <a:ext cx="4330700" cy="36004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017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bg>
      <p:bgPr>
        <a:blipFill dpi="0" rotWithShape="1">
          <a:blip r:embed="rId2">
            <a:lum/>
          </a:blip>
          <a:srcRect/>
          <a:tile tx="0" ty="0" sx="51000" sy="51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99"/>
            <a:ext cx="4978896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590"/>
            <a:ext cx="41148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609538" indent="0">
              <a:buNone/>
              <a:defRPr sz="2800"/>
            </a:lvl2pPr>
            <a:lvl3pPr marL="1219076" indent="0">
              <a:buNone/>
              <a:defRPr sz="2000"/>
            </a:lvl3pPr>
            <a:lvl4pPr marL="1828616" indent="0">
              <a:buNone/>
              <a:defRPr sz="1800"/>
            </a:lvl4pPr>
            <a:lvl5pPr marL="2438155" indent="0">
              <a:buNone/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6598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9" y="1131888"/>
            <a:ext cx="2530623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42" y="1131888"/>
            <a:ext cx="2506585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3" y="1131888"/>
            <a:ext cx="2520279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837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130847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301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491880" y="4443958"/>
            <a:ext cx="2160240" cy="2872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 smtClean="0"/>
              <a:t>д</a:t>
            </a:r>
            <a:r>
              <a:rPr lang="ru-RU" dirty="0" err="1" smtClean="0"/>
              <a:t>д.мм.гггг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1745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472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83568" y="4443958"/>
            <a:ext cx="7776863" cy="287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 smtClean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41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686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">
    <p:bg>
      <p:bgPr>
        <a:blipFill dpi="0" rotWithShape="1">
          <a:blip r:embed="rId2">
            <a:lum/>
          </a:blip>
          <a:srcRect/>
          <a:tile tx="0" ty="0" sx="100000" sy="100000" flip="none" algn="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51920" y="205999"/>
            <a:ext cx="4834880" cy="49354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Образец содержания: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72400" y="4767264"/>
            <a:ext cx="514400" cy="273844"/>
          </a:xfrm>
        </p:spPr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 noChangeAspect="1"/>
          </p:cNvSpPr>
          <p:nvPr>
            <p:ph type="body" sz="quarter" idx="13"/>
          </p:nvPr>
        </p:nvSpPr>
        <p:spPr>
          <a:xfrm>
            <a:off x="3851928" y="843559"/>
            <a:ext cx="4824413" cy="38884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600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00" b="1"/>
            </a:lvl1pPr>
          </a:lstStyle>
          <a:p>
            <a:r>
              <a:rPr lang="ru-RU" dirty="0" smtClean="0"/>
              <a:t>Заголовок раздела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00" b="1"/>
            </a:lvl1pPr>
          </a:lstStyle>
          <a:p>
            <a:r>
              <a:rPr lang="ru-RU" dirty="0" smtClean="0"/>
              <a:t>Заголовок раздела</a:t>
            </a:r>
            <a:endParaRPr lang="ru-RU" dirty="0"/>
          </a:p>
        </p:txBody>
      </p:sp>
      <p:sp>
        <p:nvSpPr>
          <p:cNvPr id="13" name="Текст 12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899592" y="3291830"/>
            <a:ext cx="4896544" cy="1440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aseline="0"/>
            </a:lvl1pPr>
            <a:lvl2pPr marL="609538" indent="0">
              <a:buFontTx/>
              <a:buNone/>
              <a:defRPr sz="1200"/>
            </a:lvl2pPr>
            <a:lvl3pPr marL="1219076" indent="0">
              <a:buFontTx/>
              <a:buNone/>
              <a:defRPr sz="1200"/>
            </a:lvl3pPr>
            <a:lvl4pPr marL="1828616" indent="0">
              <a:buFontTx/>
              <a:buNone/>
              <a:defRPr sz="1200"/>
            </a:lvl4pPr>
            <a:lvl5pPr marL="2438155" indent="0">
              <a:buFontTx/>
              <a:buNone/>
              <a:defRPr sz="1200"/>
            </a:lvl5pPr>
          </a:lstStyle>
          <a:p>
            <a:pPr lvl="0"/>
            <a:r>
              <a:rPr lang="ru-RU" dirty="0" smtClean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747704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400" y="4834956"/>
            <a:ext cx="514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715" r:id="rId3"/>
    <p:sldLayoutId id="2147483717" r:id="rId4"/>
    <p:sldLayoutId id="2147483716" r:id="rId5"/>
    <p:sldLayoutId id="2147483718" r:id="rId6"/>
    <p:sldLayoutId id="2147483690" r:id="rId7"/>
    <p:sldLayoutId id="2147483691" r:id="rId8"/>
    <p:sldLayoutId id="2147483720" r:id="rId9"/>
    <p:sldLayoutId id="2147483719" r:id="rId10"/>
    <p:sldLayoutId id="2147483721" r:id="rId11"/>
    <p:sldLayoutId id="2147483692" r:id="rId12"/>
    <p:sldLayoutId id="2147483693" r:id="rId13"/>
    <p:sldLayoutId id="2147483694" r:id="rId14"/>
    <p:sldLayoutId id="2147483697" r:id="rId15"/>
    <p:sldLayoutId id="2147483695" r:id="rId16"/>
    <p:sldLayoutId id="2147483699" r:id="rId17"/>
    <p:sldLayoutId id="2147483722" r:id="rId18"/>
    <p:sldLayoutId id="2147483728" r:id="rId19"/>
    <p:sldLayoutId id="2147483732" r:id="rId20"/>
    <p:sldLayoutId id="2147483725" r:id="rId21"/>
    <p:sldLayoutId id="2147483729" r:id="rId22"/>
    <p:sldLayoutId id="2147483727" r:id="rId23"/>
    <p:sldLayoutId id="2147483730" r:id="rId24"/>
    <p:sldLayoutId id="2147483724" r:id="rId25"/>
    <p:sldLayoutId id="2147483726" r:id="rId26"/>
    <p:sldLayoutId id="2147483731" r:id="rId27"/>
    <p:sldLayoutId id="2147483698" r:id="rId28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1219078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4" indent="-457154" algn="l" defTabSz="1219078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01" indent="-380963" algn="l" defTabSz="1219078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7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71" algn="l" defTabSz="1219078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71" algn="l" defTabSz="1219078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3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400" y="4834956"/>
            <a:ext cx="514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10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14" r:id="rId5"/>
    <p:sldLayoutId id="2147483705" r:id="rId6"/>
    <p:sldLayoutId id="2147483706" r:id="rId7"/>
    <p:sldLayoutId id="2147483707" r:id="rId8"/>
    <p:sldLayoutId id="2147483712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1219078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4" indent="-457154" algn="l" defTabSz="1219078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01" indent="-380963" algn="l" defTabSz="1219078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7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71" algn="l" defTabSz="1219078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71" algn="l" defTabSz="1219078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3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19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55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33982"/>
            <a:ext cx="7067128" cy="637579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rial" panose="020B0604020202020204" pitchFamily="34" charset="0"/>
              </a:rPr>
              <a:t>Кафедра Безопасности и информационных </a:t>
            </a:r>
            <a:r>
              <a:rPr lang="ru-RU" sz="22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rial" panose="020B0604020202020204" pitchFamily="34" charset="0"/>
              </a:rPr>
              <a:t>технологий</a:t>
            </a:r>
            <a:r>
              <a:rPr lang="ru-RU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u-RU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</a:br>
            <a:endParaRPr lang="ru-RU" dirty="0"/>
          </a:p>
        </p:txBody>
      </p:sp>
      <p:graphicFrame>
        <p:nvGraphicFramePr>
          <p:cNvPr id="11" name="Объект 8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632613263"/>
              </p:ext>
            </p:extLst>
          </p:nvPr>
        </p:nvGraphicFramePr>
        <p:xfrm>
          <a:off x="899592" y="1563638"/>
          <a:ext cx="7588418" cy="3328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9552" y="1131590"/>
            <a:ext cx="1624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rial" panose="020B0604020202020204" pitchFamily="34" charset="0"/>
              </a:rPr>
              <a:t>Бакалавриат</a:t>
            </a:r>
            <a:endParaRPr lang="ru-RU" b="1" dirty="0">
              <a:latin typeface="+mj-lt"/>
            </a:endParaRPr>
          </a:p>
        </p:txBody>
      </p:sp>
      <p:pic>
        <p:nvPicPr>
          <p:cNvPr id="6" name="Picture 2" descr="C:\Users\guliyevasa\Desktop\ine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758" y="3799"/>
            <a:ext cx="1211349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guliyevasa\Desktop\Рисунок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470"/>
            <a:ext cx="823308" cy="79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5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5996"/>
            <a:ext cx="6048672" cy="637579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rial" panose="020B0604020202020204" pitchFamily="34" charset="0"/>
              </a:rPr>
              <a:t/>
            </a:r>
            <a:br>
              <a:rPr lang="ru-RU" sz="22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rial" panose="020B0604020202020204" pitchFamily="34" charset="0"/>
              </a:rPr>
            </a:br>
            <a:r>
              <a:rPr lang="ru-RU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u-RU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u-RU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u-RU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</a:br>
            <a:endParaRPr lang="ru-RU" sz="2200" dirty="0">
              <a:solidFill>
                <a:srgbClr val="C00000"/>
              </a:solidFill>
            </a:endParaRPr>
          </a:p>
        </p:txBody>
      </p:sp>
      <p:graphicFrame>
        <p:nvGraphicFramePr>
          <p:cNvPr id="6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6755911"/>
              </p:ext>
            </p:extLst>
          </p:nvPr>
        </p:nvGraphicFramePr>
        <p:xfrm>
          <a:off x="633845" y="1779662"/>
          <a:ext cx="7955788" cy="3200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guliyevasa\Desktop\Рисунок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470"/>
            <a:ext cx="823308" cy="79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guliyevasa\Desktop\ine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758" y="3799"/>
            <a:ext cx="1211349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112681"/>
            <a:ext cx="5976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anose="020B0604020202020204" pitchFamily="34" charset="0"/>
              </a:rPr>
              <a:t>Кафедра Безопасности и 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anose="020B0604020202020204" pitchFamily="34" charset="0"/>
              </a:rPr>
              <a:t>информационных </a:t>
            </a: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anose="020B0604020202020204" pitchFamily="34" charset="0"/>
              </a:rPr>
              <a:t>технологий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6286" y="1203598"/>
            <a:ext cx="1752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anose="020B0604020202020204" pitchFamily="34" charset="0"/>
              </a:rPr>
              <a:t>Магистратура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719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endParaRPr lang="ru-RU"/>
          </a:p>
        </p:txBody>
      </p:sp>
      <p:pic>
        <p:nvPicPr>
          <p:cNvPr id="1026" name="Picture 2" descr="E:\logo_9x16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1" y="0"/>
            <a:ext cx="915548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7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3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endParaRPr lang="ru-RU"/>
          </a:p>
        </p:txBody>
      </p:sp>
      <p:pic>
        <p:nvPicPr>
          <p:cNvPr id="4" name="Picture 2" descr="C:\Users\guliyevasa\Desktop\ine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283" y="175015"/>
            <a:ext cx="1152128" cy="82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2355726"/>
            <a:ext cx="78488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МИССИЯ </a:t>
            </a:r>
            <a:r>
              <a:rPr lang="ru-RU" altLang="ru-RU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ИнЭИ</a:t>
            </a:r>
            <a:r>
              <a:rPr lang="ru-RU" alt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endParaRPr lang="ru-RU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Подготовка высококвалифицированных </a:t>
            </a:r>
            <a:endParaRPr lang="ru-RU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экономистов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endParaRPr lang="ru-RU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управленцев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endParaRPr lang="ru-RU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специалистов 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по защите информации 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IT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-специалистов</a:t>
            </a:r>
            <a:endParaRPr lang="ru-RU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20411" y="560061"/>
            <a:ext cx="1143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002060"/>
                </a:solidFill>
              </a:rPr>
              <a:t>с</a:t>
            </a:r>
            <a:r>
              <a:rPr lang="ru-RU" b="1" dirty="0" smtClean="0">
                <a:solidFill>
                  <a:srgbClr val="002060"/>
                </a:solidFill>
              </a:rPr>
              <a:t>егодня: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5062" y="1131590"/>
            <a:ext cx="67687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более 3000 студентов, магистрантов и аспирантов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250 высококвалифицированных преподавателей, из них </a:t>
            </a:r>
            <a:endParaRPr lang="ru-RU" dirty="0" smtClean="0">
              <a:solidFill>
                <a:srgbClr val="00206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30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докторов наук и 120 кандидатов наук.</a:t>
            </a:r>
            <a:endParaRPr lang="ru-RU" dirty="0"/>
          </a:p>
          <a:p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135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23488"/>
            <a:ext cx="8579296" cy="637579"/>
          </a:xfrm>
        </p:spPr>
        <p:txBody>
          <a:bodyPr/>
          <a:lstStyle/>
          <a:p>
            <a:r>
              <a:rPr lang="ru-RU" sz="2000" dirty="0" smtClean="0">
                <a:solidFill>
                  <a:srgbClr val="002060"/>
                </a:solidFill>
                <a:latin typeface="+mj-lt"/>
              </a:rPr>
              <a:t>3 ступени высшего образования</a:t>
            </a:r>
            <a:endParaRPr lang="ru-RU" sz="2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4</a:t>
            </a:fld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516216" y="1167594"/>
            <a:ext cx="2530624" cy="1026114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 smtClean="0">
                <a:solidFill>
                  <a:srgbClr val="287637"/>
                </a:solidFill>
                <a:latin typeface="Cambria" panose="02040503050406030204" pitchFamily="18" charset="0"/>
              </a:rPr>
              <a:t>Аспирантура</a:t>
            </a:r>
          </a:p>
          <a:p>
            <a:endParaRPr lang="ru-RU" sz="2000" b="1" dirty="0" smtClean="0">
              <a:solidFill>
                <a:srgbClr val="287637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287637"/>
                </a:solidFill>
                <a:latin typeface="Cambria" panose="02040503050406030204" pitchFamily="18" charset="0"/>
              </a:rPr>
              <a:t>Экономика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395536" y="2706124"/>
            <a:ext cx="3511746" cy="1998222"/>
          </a:xfrm>
        </p:spPr>
        <p:txBody>
          <a:bodyPr>
            <a:normAutofit fontScale="70000" lnSpcReduction="20000"/>
          </a:bodyPr>
          <a:lstStyle/>
          <a:p>
            <a:r>
              <a:rPr lang="ru-RU" sz="28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libri"/>
                <a:cs typeface="Times New Roman"/>
              </a:rPr>
              <a:t>Бакалавриат</a:t>
            </a:r>
            <a:endParaRPr lang="ru-RU" sz="2800" b="1" kern="0" dirty="0">
              <a:solidFill>
                <a:srgbClr val="002060"/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endParaRPr lang="ru-RU" sz="2100" b="1" kern="0" dirty="0">
              <a:solidFill>
                <a:srgbClr val="FF0000"/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00" b="1" kern="0" dirty="0">
                <a:solidFill>
                  <a:srgbClr val="002060"/>
                </a:solidFill>
                <a:latin typeface="Cambria" panose="02040503050406030204" pitchFamily="18" charset="0"/>
                <a:ea typeface="Calibri"/>
                <a:cs typeface="Times New Roman"/>
              </a:rPr>
              <a:t>Экономика</a:t>
            </a:r>
            <a:r>
              <a:rPr lang="ru-RU" sz="2100" kern="0" dirty="0">
                <a:solidFill>
                  <a:srgbClr val="002060"/>
                </a:solidFill>
                <a:latin typeface="Cambria" panose="02040503050406030204" pitchFamily="18" charset="0"/>
                <a:ea typeface="Calibri"/>
                <a:cs typeface="Times New Roman"/>
              </a:rPr>
              <a:t> </a:t>
            </a:r>
            <a:endParaRPr lang="ru-RU" sz="2100" i="1" kern="0" dirty="0">
              <a:solidFill>
                <a:srgbClr val="002060"/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00" b="1" kern="0" dirty="0">
                <a:solidFill>
                  <a:srgbClr val="002060"/>
                </a:solidFill>
                <a:latin typeface="Cambria" panose="02040503050406030204" pitchFamily="18" charset="0"/>
                <a:ea typeface="Calibri"/>
                <a:cs typeface="Times New Roman"/>
              </a:rPr>
              <a:t>Менеджмент</a:t>
            </a:r>
            <a:r>
              <a:rPr lang="ru-RU" sz="2100" kern="0" dirty="0">
                <a:solidFill>
                  <a:srgbClr val="002060"/>
                </a:solidFill>
                <a:latin typeface="Cambria" panose="02040503050406030204" pitchFamily="18" charset="0"/>
                <a:ea typeface="Calibri"/>
                <a:cs typeface="Times New Roman"/>
              </a:rPr>
              <a:t> </a:t>
            </a:r>
            <a:endParaRPr lang="ru-RU" sz="2100" i="1" kern="0" dirty="0">
              <a:solidFill>
                <a:srgbClr val="002060"/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00" b="1" kern="0" dirty="0">
                <a:solidFill>
                  <a:srgbClr val="002060"/>
                </a:solidFill>
                <a:latin typeface="Cambria" panose="02040503050406030204" pitchFamily="18" charset="0"/>
                <a:ea typeface="Calibri"/>
                <a:cs typeface="Times New Roman"/>
              </a:rPr>
              <a:t>Информационная безопасность </a:t>
            </a:r>
            <a:endParaRPr lang="ru-RU" sz="2100" i="1" kern="0" dirty="0">
              <a:solidFill>
                <a:srgbClr val="002060"/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00" b="1" kern="0" dirty="0">
                <a:solidFill>
                  <a:srgbClr val="002060"/>
                </a:solidFill>
                <a:latin typeface="Cambria" panose="02040503050406030204" pitchFamily="18" charset="0"/>
                <a:ea typeface="Calibri"/>
                <a:cs typeface="Times New Roman"/>
              </a:rPr>
              <a:t>Прикладная информатика </a:t>
            </a:r>
            <a:endParaRPr lang="ru-RU" sz="2100" i="1" kern="0" dirty="0">
              <a:solidFill>
                <a:srgbClr val="002060"/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00" b="1" kern="0" dirty="0">
                <a:solidFill>
                  <a:srgbClr val="002060"/>
                </a:solidFill>
                <a:latin typeface="Cambria" panose="02040503050406030204" pitchFamily="18" charset="0"/>
                <a:ea typeface="Calibri"/>
                <a:cs typeface="Times New Roman"/>
              </a:rPr>
              <a:t>Бизнес-информатика</a:t>
            </a:r>
            <a:r>
              <a:rPr lang="ru-RU" sz="2100" kern="0" dirty="0">
                <a:solidFill>
                  <a:srgbClr val="002060"/>
                </a:solidFill>
                <a:latin typeface="Cambria" panose="02040503050406030204" pitchFamily="18" charset="0"/>
                <a:ea typeface="Calibri"/>
                <a:cs typeface="Times New Roman"/>
              </a:rPr>
              <a:t> </a:t>
            </a:r>
            <a:endParaRPr lang="ru-RU" sz="2100" i="1" kern="0" dirty="0">
              <a:solidFill>
                <a:srgbClr val="002060"/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00" b="1" kern="0" dirty="0">
                <a:solidFill>
                  <a:srgbClr val="002060"/>
                </a:solidFill>
                <a:latin typeface="Cambria" panose="02040503050406030204" pitchFamily="18" charset="0"/>
                <a:ea typeface="Calibri"/>
                <a:cs typeface="Times New Roman"/>
              </a:rPr>
              <a:t>Управление качеством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5"/>
          </p:nvPr>
        </p:nvSpPr>
        <p:spPr>
          <a:xfrm>
            <a:off x="3419872" y="1531814"/>
            <a:ext cx="3456384" cy="2268252"/>
          </a:xfrm>
        </p:spPr>
        <p:txBody>
          <a:bodyPr>
            <a:normAutofit fontScale="85000" lnSpcReduction="1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Магистратура</a:t>
            </a:r>
          </a:p>
          <a:p>
            <a:endParaRPr lang="ru-RU" sz="2000" b="1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Экономика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Менеджмент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Информационная безопасность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Прикладная информатика </a:t>
            </a:r>
          </a:p>
        </p:txBody>
      </p:sp>
      <p:pic>
        <p:nvPicPr>
          <p:cNvPr id="9" name="Picture 2" descr="C:\Users\guliyevasa\Desktop\ine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758" y="3799"/>
            <a:ext cx="1211349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21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002060"/>
                </a:solidFill>
                <a:latin typeface="+mj-lt"/>
              </a:rPr>
              <a:t>Структура института</a:t>
            </a:r>
            <a:endParaRPr lang="ru-RU" sz="2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5</a:t>
            </a:fld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691680" y="3787943"/>
            <a:ext cx="5688632" cy="1007814"/>
          </a:xfrm>
        </p:spPr>
        <p:txBody>
          <a:bodyPr>
            <a:normAutofit/>
          </a:bodyPr>
          <a:lstStyle/>
          <a:p>
            <a:r>
              <a:rPr lang="ru-RU" sz="18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rial" panose="020B0604020202020204" pitchFamily="34" charset="0"/>
              </a:rPr>
              <a:t>Кафедра Безопасности и информационных </a:t>
            </a:r>
            <a:r>
              <a:rPr lang="ru-RU" sz="1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rial" panose="020B0604020202020204" pitchFamily="34" charset="0"/>
              </a:rPr>
              <a:t>технологий (БИТ)</a:t>
            </a:r>
            <a:endParaRPr lang="ru-RU" sz="18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1619672" y="1923678"/>
            <a:ext cx="5688632" cy="791790"/>
          </a:xfrm>
        </p:spPr>
        <p:txBody>
          <a:bodyPr>
            <a:normAutofit/>
          </a:bodyPr>
          <a:lstStyle/>
          <a:p>
            <a:r>
              <a:rPr lang="ru-RU" sz="20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rial" panose="020B0604020202020204" pitchFamily="34" charset="0"/>
              </a:rPr>
              <a:t>Кафедра Экономики в энергетике и </a:t>
            </a:r>
            <a:r>
              <a:rPr lang="ru-RU" sz="20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rial" panose="020B0604020202020204" pitchFamily="34" charset="0"/>
              </a:rPr>
              <a:t>промышленности (ЭЭП)</a:t>
            </a:r>
            <a:endParaRPr lang="ru-RU" sz="20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Arial" panose="020B0604020202020204" pitchFamily="34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5"/>
          </p:nvPr>
        </p:nvSpPr>
        <p:spPr>
          <a:xfrm>
            <a:off x="1691680" y="2787774"/>
            <a:ext cx="5616624" cy="810090"/>
          </a:xfrm>
        </p:spPr>
        <p:txBody>
          <a:bodyPr>
            <a:normAutofit/>
          </a:bodyPr>
          <a:lstStyle/>
          <a:p>
            <a:r>
              <a:rPr lang="ru-RU" sz="18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rial" panose="020B0604020202020204" pitchFamily="34" charset="0"/>
              </a:rPr>
              <a:t>Кафедра Менеджмента в энергетике и </a:t>
            </a:r>
            <a:r>
              <a:rPr lang="ru-RU" sz="1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rial" panose="020B0604020202020204" pitchFamily="34" charset="0"/>
              </a:rPr>
              <a:t>промышленности (МЭП)</a:t>
            </a:r>
            <a:endParaRPr lang="ru-RU" sz="18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1691680" y="1221600"/>
            <a:ext cx="5698976" cy="702078"/>
          </a:xfrm>
        </p:spPr>
        <p:txBody>
          <a:bodyPr>
            <a:normAutofit/>
          </a:bodyPr>
          <a:lstStyle/>
          <a:p>
            <a:r>
              <a:rPr lang="ru-RU" sz="2000" i="0" dirty="0" smtClean="0">
                <a:solidFill>
                  <a:srgbClr val="C00000"/>
                </a:solidFill>
                <a:latin typeface="+mj-lt"/>
              </a:rPr>
              <a:t>Дирекция</a:t>
            </a:r>
            <a:endParaRPr lang="ru-RU" sz="2000" i="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2" name="Нашивка 11"/>
          <p:cNvSpPr/>
          <p:nvPr/>
        </p:nvSpPr>
        <p:spPr>
          <a:xfrm>
            <a:off x="370619" y="3813888"/>
            <a:ext cx="1204673" cy="48605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>
            <a:off x="348380" y="2895786"/>
            <a:ext cx="1204673" cy="48605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370619" y="2031690"/>
            <a:ext cx="1204673" cy="48605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3" name="Picture 2" descr="C:\Users\guliyevasa\Desktop\ine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758" y="3799"/>
            <a:ext cx="1211349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42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113" y="176508"/>
            <a:ext cx="6995120" cy="637579"/>
          </a:xfrm>
        </p:spPr>
        <p:txBody>
          <a:bodyPr>
            <a:noAutofit/>
          </a:bodyPr>
          <a:lstStyle/>
          <a:p>
            <a:r>
              <a:rPr lang="ru-RU" sz="20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rial" panose="020B0604020202020204" pitchFamily="34" charset="0"/>
              </a:rPr>
              <a:t>Кафедра Экономики </a:t>
            </a:r>
            <a:r>
              <a:rPr lang="ru-RU" sz="20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rial" panose="020B0604020202020204" pitchFamily="34" charset="0"/>
              </a:rPr>
              <a:t/>
            </a:r>
            <a:br>
              <a:rPr lang="ru-RU" sz="20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rial" panose="020B0604020202020204" pitchFamily="34" charset="0"/>
              </a:rPr>
            </a:br>
            <a:r>
              <a:rPr lang="ru-RU" sz="20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rial" panose="020B0604020202020204" pitchFamily="34" charset="0"/>
              </a:rPr>
              <a:t>в </a:t>
            </a:r>
            <a:r>
              <a:rPr lang="ru-RU" sz="20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rial" panose="020B0604020202020204" pitchFamily="34" charset="0"/>
              </a:rPr>
              <a:t>энергетике и промышленности</a:t>
            </a:r>
            <a:br>
              <a:rPr lang="ru-RU" sz="20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rial" panose="020B0604020202020204" pitchFamily="34" charset="0"/>
              </a:rPr>
            </a:br>
            <a:endParaRPr lang="ru-RU" sz="2000" dirty="0">
              <a:latin typeface="+mj-lt"/>
            </a:endParaRPr>
          </a:p>
        </p:txBody>
      </p:sp>
      <p:pic>
        <p:nvPicPr>
          <p:cNvPr id="6146" name="Picture 2" descr="E:\комп мэи\рабочий столлл\Последнее\Новая папка (4)\Логотипы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83748"/>
            <a:ext cx="899593" cy="79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9552" y="1005576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srgbClr val="002060"/>
                </a:solidFill>
                <a:latin typeface="+mj-lt"/>
              </a:rPr>
              <a:t>Бакалавриат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 </a:t>
            </a:r>
            <a:endParaRPr lang="ru-RU" sz="1600" b="1" dirty="0">
              <a:solidFill>
                <a:srgbClr val="002060"/>
              </a:solidFill>
              <a:latin typeface="+mj-lt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38.03.01 Экономика</a:t>
            </a:r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14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926523"/>
              </p:ext>
            </p:extLst>
          </p:nvPr>
        </p:nvGraphicFramePr>
        <p:xfrm>
          <a:off x="539553" y="1923678"/>
          <a:ext cx="8132719" cy="310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guliyevasa\Desktop\ine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758" y="3799"/>
            <a:ext cx="1211349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9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10142"/>
            <a:ext cx="6639088" cy="637579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rial" panose="020B0604020202020204" pitchFamily="34" charset="0"/>
              </a:rPr>
              <a:t>Кафедра Экономики </a:t>
            </a:r>
            <a:r>
              <a:rPr lang="ru-RU" sz="22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rial" panose="020B0604020202020204" pitchFamily="34" charset="0"/>
              </a:rPr>
              <a:t/>
            </a:r>
            <a:br>
              <a:rPr lang="ru-RU" sz="22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rial" panose="020B0604020202020204" pitchFamily="34" charset="0"/>
              </a:rPr>
            </a:br>
            <a:r>
              <a:rPr lang="ru-RU" sz="22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rial" panose="020B0604020202020204" pitchFamily="34" charset="0"/>
              </a:rPr>
              <a:t>в </a:t>
            </a:r>
            <a:r>
              <a:rPr lang="ru-RU" sz="22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rial" panose="020B0604020202020204" pitchFamily="34" charset="0"/>
              </a:rPr>
              <a:t>энергетике и промышленности</a:t>
            </a:r>
            <a:r>
              <a:rPr lang="ru-RU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u-RU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1131590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Магистратура</a:t>
            </a:r>
            <a:endParaRPr lang="ru-RU" sz="1600" b="1" dirty="0">
              <a:solidFill>
                <a:srgbClr val="002060"/>
              </a:solidFill>
              <a:latin typeface="+mj-lt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38.04.01 Экономика</a:t>
            </a:r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14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2662196"/>
              </p:ext>
            </p:extLst>
          </p:nvPr>
        </p:nvGraphicFramePr>
        <p:xfrm>
          <a:off x="1331640" y="1779662"/>
          <a:ext cx="6264696" cy="3025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C:\Users\guliyevasa\Desktop\ine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758" y="3799"/>
            <a:ext cx="1211349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комп мэи\рабочий столлл\Последнее\Новая папка (4)\Логотипы\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83748"/>
            <a:ext cx="899593" cy="79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34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47809"/>
            <a:ext cx="7355160" cy="637579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rial" panose="020B0604020202020204" pitchFamily="34" charset="0"/>
              </a:rPr>
              <a:t>Кафедра Менеджмента </a:t>
            </a:r>
            <a:r>
              <a:rPr lang="ru-RU" sz="22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rial" panose="020B0604020202020204" pitchFamily="34" charset="0"/>
              </a:rPr>
              <a:t/>
            </a:r>
            <a:br>
              <a:rPr lang="ru-RU" sz="22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rial" panose="020B0604020202020204" pitchFamily="34" charset="0"/>
              </a:rPr>
            </a:br>
            <a:r>
              <a:rPr lang="ru-RU" sz="22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rial" panose="020B0604020202020204" pitchFamily="34" charset="0"/>
              </a:rPr>
              <a:t>в </a:t>
            </a:r>
            <a:r>
              <a:rPr lang="ru-RU" sz="22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rial" panose="020B0604020202020204" pitchFamily="34" charset="0"/>
              </a:rPr>
              <a:t>энергетике и промышленности</a:t>
            </a:r>
            <a:r>
              <a:rPr lang="ru-RU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u-RU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u-RU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u-RU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</a:br>
            <a:endParaRPr lang="ru-RU" dirty="0"/>
          </a:p>
        </p:txBody>
      </p:sp>
      <p:graphicFrame>
        <p:nvGraphicFramePr>
          <p:cNvPr id="8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5567089"/>
              </p:ext>
            </p:extLst>
          </p:nvPr>
        </p:nvGraphicFramePr>
        <p:xfrm>
          <a:off x="539552" y="1819041"/>
          <a:ext cx="8280920" cy="3212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55576" y="1155885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solidFill>
                  <a:srgbClr val="002060"/>
                </a:solidFill>
                <a:latin typeface="+mj-lt"/>
              </a:rPr>
              <a:t>Бакалавриат</a:t>
            </a:r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 </a:t>
            </a:r>
            <a:endParaRPr lang="ru-RU" sz="1400" b="1" dirty="0">
              <a:solidFill>
                <a:srgbClr val="002060"/>
              </a:solidFill>
              <a:latin typeface="+mj-lt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38.03.02 Менеджмент</a:t>
            </a:r>
            <a:endParaRPr lang="ru-RU" sz="1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53826" y="1048163"/>
            <a:ext cx="28803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rgbClr val="002060"/>
                </a:solidFill>
                <a:latin typeface="+mj-lt"/>
              </a:rPr>
              <a:t>Бакалавриат</a:t>
            </a:r>
            <a:r>
              <a:rPr lang="ru-RU" sz="1400" b="1" dirty="0">
                <a:solidFill>
                  <a:srgbClr val="002060"/>
                </a:solidFill>
                <a:latin typeface="+mj-lt"/>
              </a:rPr>
              <a:t> 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27.03.02 Управление качеством</a:t>
            </a:r>
            <a:endParaRPr lang="ru-RU" sz="1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" name="Picture 2" descr="E:\комп мэи\рабочий столлл\Последнее\Новая папка (4)\Логотипы\mep_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66" y="65304"/>
            <a:ext cx="864096" cy="80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guliyevasa\Desktop\ine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758" y="3799"/>
            <a:ext cx="1211349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84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33983"/>
            <a:ext cx="6995120" cy="565560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rial" panose="020B0604020202020204" pitchFamily="34" charset="0"/>
              </a:rPr>
              <a:t>Кафедра Менеджмента в энергетике и промышленности</a:t>
            </a:r>
            <a:r>
              <a:rPr lang="ru-RU" sz="22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rial" panose="020B0604020202020204" pitchFamily="34" charset="0"/>
              </a:rPr>
              <a:t/>
            </a:r>
            <a:br>
              <a:rPr lang="ru-RU" sz="22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rial" panose="020B0604020202020204" pitchFamily="34" charset="0"/>
              </a:rPr>
            </a:br>
            <a:r>
              <a:rPr lang="ru-RU" sz="22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rial" panose="020B0604020202020204" pitchFamily="34" charset="0"/>
              </a:rPr>
              <a:t/>
            </a:r>
            <a:br>
              <a:rPr lang="ru-RU" sz="22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rial" panose="020B0604020202020204" pitchFamily="34" charset="0"/>
              </a:rPr>
            </a:br>
            <a:r>
              <a:rPr lang="ru-RU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u-RU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u-RU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u-RU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7170" name="Picture 2" descr="E:\комп мэи\рабочий столлл\Последнее\Новая папка (4)\Логотипы\mep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66" y="65304"/>
            <a:ext cx="864096" cy="80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5486560"/>
              </p:ext>
            </p:extLst>
          </p:nvPr>
        </p:nvGraphicFramePr>
        <p:xfrm>
          <a:off x="1201792" y="2139702"/>
          <a:ext cx="6178520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3466" y="1275605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+mj-lt"/>
              </a:rPr>
              <a:t>Магистратура</a:t>
            </a:r>
            <a:endParaRPr lang="ru-RU" b="1" dirty="0">
              <a:solidFill>
                <a:srgbClr val="002060"/>
              </a:solidFill>
              <a:latin typeface="+mj-lt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+mj-lt"/>
              </a:rPr>
              <a:t>38.04.02 Менеджмент</a:t>
            </a:r>
            <a:endParaRPr lang="ru-RU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6" name="Picture 2" descr="C:\Users\guliyevasa\Desktop\ine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758" y="3799"/>
            <a:ext cx="1211349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51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pei_shablon_3000">
  <a:themeElements>
    <a:clrScheme name="Другая 1">
      <a:dk1>
        <a:srgbClr val="181818"/>
      </a:dk1>
      <a:lt1>
        <a:sysClr val="window" lastClr="FFFFFF"/>
      </a:lt1>
      <a:dk2>
        <a:srgbClr val="181818"/>
      </a:dk2>
      <a:lt2>
        <a:srgbClr val="F8F8F8"/>
      </a:lt2>
      <a:accent1>
        <a:srgbClr val="A23E43"/>
      </a:accent1>
      <a:accent2>
        <a:srgbClr val="2B3F6A"/>
      </a:accent2>
      <a:accent3>
        <a:srgbClr val="AE585B"/>
      </a:accent3>
      <a:accent4>
        <a:srgbClr val="465A7F"/>
      </a:accent4>
      <a:accent5>
        <a:srgbClr val="BB777A"/>
      </a:accent5>
      <a:accent6>
        <a:srgbClr val="66779A"/>
      </a:accent6>
      <a:hlink>
        <a:srgbClr val="2B3F6A"/>
      </a:hlink>
      <a:folHlink>
        <a:srgbClr val="A23E43"/>
      </a:folHlink>
    </a:clrScheme>
    <a:fontScheme name="Фирменный стиль презентаций">
      <a:majorFont>
        <a:latin typeface="Avenir Next Cyr"/>
        <a:ea typeface=""/>
        <a:cs typeface=""/>
      </a:majorFont>
      <a:minorFont>
        <a:latin typeface="Avenir Next Cy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ФС МЭИ шабон.potx" id="{7604E263-28E6-4AF8-8A6B-EC74DFD11816}" vid="{DF03A726-2A6A-441E-8D13-5334CCCA477A}"/>
    </a:ext>
  </a:extLst>
</a:theme>
</file>

<file path=ppt/theme/theme2.xml><?xml version="1.0" encoding="utf-8"?>
<a:theme xmlns:a="http://schemas.openxmlformats.org/drawingml/2006/main" name="1_alena_shablon">
  <a:themeElements>
    <a:clrScheme name="ФС МЭИ Сине-красный темный">
      <a:dk1>
        <a:srgbClr val="FFFFFF"/>
      </a:dk1>
      <a:lt1>
        <a:srgbClr val="000001"/>
      </a:lt1>
      <a:dk2>
        <a:srgbClr val="FFFFFF"/>
      </a:dk2>
      <a:lt2>
        <a:srgbClr val="000001"/>
      </a:lt2>
      <a:accent1>
        <a:srgbClr val="0202D2"/>
      </a:accent1>
      <a:accent2>
        <a:srgbClr val="2828D8"/>
      </a:accent2>
      <a:accent3>
        <a:srgbClr val="4E4EE0"/>
      </a:accent3>
      <a:accent4>
        <a:srgbClr val="FF0000"/>
      </a:accent4>
      <a:accent5>
        <a:srgbClr val="E42626"/>
      </a:accent5>
      <a:accent6>
        <a:srgbClr val="EF4D4E"/>
      </a:accent6>
      <a:hlink>
        <a:srgbClr val="C0C0F4"/>
      </a:hlink>
      <a:folHlink>
        <a:srgbClr val="F7BFC0"/>
      </a:folHlink>
    </a:clrScheme>
    <a:fontScheme name="Фирменный стиль презентаций">
      <a:majorFont>
        <a:latin typeface="Avenir Next Cyr"/>
        <a:ea typeface=""/>
        <a:cs typeface=""/>
      </a:majorFont>
      <a:minorFont>
        <a:latin typeface="Avenir Next Cy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ФС МЭИ шабон.potx" id="{7604E263-28E6-4AF8-8A6B-EC74DFD11816}" vid="{53D96DB0-B1E9-4008-B45A-DAF853BEB47F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FF4B4FEE459F142AE64B5E7BBC9C7E6" ma:contentTypeVersion="1" ma:contentTypeDescription="Создание документа." ma:contentTypeScope="" ma:versionID="60aac696736087b62f0f0bffda83c42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a10c82831e5d625bbb0173136b0368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6F14C3-D1F8-4A14-90BB-4C9288B53CA0}"/>
</file>

<file path=customXml/itemProps2.xml><?xml version="1.0" encoding="utf-8"?>
<ds:datastoreItem xmlns:ds="http://schemas.openxmlformats.org/officeDocument/2006/customXml" ds:itemID="{45F80925-AA07-4ABE-B0C4-591D6B5CDC04}"/>
</file>

<file path=customXml/itemProps3.xml><?xml version="1.0" encoding="utf-8"?>
<ds:datastoreItem xmlns:ds="http://schemas.openxmlformats.org/officeDocument/2006/customXml" ds:itemID="{3214DBA3-8000-460F-A0DF-2562276953AC}"/>
</file>

<file path=docProps/app.xml><?xml version="1.0" encoding="utf-8"?>
<Properties xmlns="http://schemas.openxmlformats.org/officeDocument/2006/extended-properties" xmlns:vt="http://schemas.openxmlformats.org/officeDocument/2006/docPropsVTypes">
  <Template>mpei_shablon_3000</Template>
  <TotalTime>124</TotalTime>
  <Words>378</Words>
  <Application>Microsoft Office PowerPoint</Application>
  <PresentationFormat>Экран (16:9)</PresentationFormat>
  <Paragraphs>119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MV Boli</vt:lpstr>
      <vt:lpstr>Avenir Next Cyr</vt:lpstr>
      <vt:lpstr>Calibri</vt:lpstr>
      <vt:lpstr>Times New Roman</vt:lpstr>
      <vt:lpstr>Cambria</vt:lpstr>
      <vt:lpstr>Verdana</vt:lpstr>
      <vt:lpstr>mpei_shablon_3000</vt:lpstr>
      <vt:lpstr>1_alena_shablon</vt:lpstr>
      <vt:lpstr>Презентация PowerPoint</vt:lpstr>
      <vt:lpstr>Презентация PowerPoint</vt:lpstr>
      <vt:lpstr>Презентация PowerPoint</vt:lpstr>
      <vt:lpstr>3 ступени высшего образования</vt:lpstr>
      <vt:lpstr>Структура института</vt:lpstr>
      <vt:lpstr>Кафедра Экономики  в энергетике и промышленности </vt:lpstr>
      <vt:lpstr>Кафедра Экономики  в энергетике и промышленности </vt:lpstr>
      <vt:lpstr>Кафедра Менеджмента  в энергетике и промышленности  </vt:lpstr>
      <vt:lpstr>Кафедра Менеджмента в энергетике и промышленности    </vt:lpstr>
      <vt:lpstr>Кафедра Безопасности и информационных технологий </vt:lpstr>
      <vt:lpstr>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Семенова Екатерина Михайловна</dc:creator>
  <cp:lastModifiedBy>Семенова Екатерина Михайловна</cp:lastModifiedBy>
  <cp:revision>14</cp:revision>
  <dcterms:created xsi:type="dcterms:W3CDTF">2018-10-29T13:17:26Z</dcterms:created>
  <dcterms:modified xsi:type="dcterms:W3CDTF">2018-11-09T19:17:18Z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0x0101008FF4B4FEE459F142AE64B5E7BBC9C7E6</vt:lpwstr>
  </property>
</Properties>
</file>