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361" r:id="rId5"/>
    <p:sldId id="362" r:id="rId6"/>
  </p:sldIdLst>
  <p:sldSz cx="12192000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маров Иван Игорьевич" initials="КИИ" lastIdx="7" clrIdx="0">
    <p:extLst>
      <p:ext uri="{19B8F6BF-5375-455C-9EA6-DF929625EA0E}">
        <p15:presenceInfo xmlns:p15="http://schemas.microsoft.com/office/powerpoint/2012/main" userId="S-1-5-21-2747774526-4190237350-390360818-1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C89"/>
    <a:srgbClr val="1F497D"/>
    <a:srgbClr val="003300"/>
    <a:srgbClr val="17375E"/>
    <a:srgbClr val="0000CC"/>
    <a:srgbClr val="006600"/>
    <a:srgbClr val="6600FF"/>
    <a:srgbClr val="0000FF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6" autoAdjust="0"/>
    <p:restoredTop sz="95724" autoAdjust="0"/>
  </p:normalViewPr>
  <p:slideViewPr>
    <p:cSldViewPr>
      <p:cViewPr>
        <p:scale>
          <a:sx n="75" d="100"/>
          <a:sy n="75" d="100"/>
        </p:scale>
        <p:origin x="2034" y="8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669C518-DBB2-4B05-A1A3-5BF7854C261E}" type="datetimeFigureOut">
              <a:rPr lang="ru-RU" altLang="ru-RU"/>
              <a:pPr>
                <a:defRPr/>
              </a:pPr>
              <a:t>03.07.2024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8050"/>
            <a:ext cx="5438775" cy="4465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9D51F9F-232A-43D5-AA53-47384DD9F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18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Изображение выглядит как фотография, здание, старый, черный&#10;&#10;Автоматически созданное описание"/>
          <p:cNvPicPr>
            <a:picLocks noChangeAspect="1" noChangeArrowheads="1"/>
          </p:cNvPicPr>
          <p:nvPr userDrawn="1"/>
        </p:nvPicPr>
        <p:blipFill>
          <a:blip r:embed="rId2" cstate="print"/>
          <a:srcRect b="24268"/>
          <a:stretch>
            <a:fillRect/>
          </a:stretch>
        </p:blipFill>
        <p:spPr bwMode="auto">
          <a:xfrm>
            <a:off x="-1584" y="973138"/>
            <a:ext cx="121920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29928" y="17463"/>
            <a:ext cx="130492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7013" y="136525"/>
            <a:ext cx="32273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A78C-C003-4DC9-9E5A-AA859512C4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436D9-35F5-4C38-A73C-89292A2085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1482391" y="6507169"/>
            <a:ext cx="49212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EzhovGA\Desktop\mpei_logo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3" y="87313"/>
            <a:ext cx="23479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28429" y="0"/>
            <a:ext cx="6635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50405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25658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531601" y="6467481"/>
            <a:ext cx="515939" cy="365125"/>
          </a:xfrm>
        </p:spPr>
        <p:txBody>
          <a:bodyPr/>
          <a:lstStyle>
            <a:lvl1pPr>
              <a:defRPr sz="1400" b="1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759ECA-15C6-437E-AEE9-2486BE2464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41EE-F7AC-4F69-AB29-684B61805B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0AB3B-6C66-44D7-8485-E0325D9AB6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6966-C864-423D-8D97-E0836D1691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4C33C-D6F6-4484-8219-A84A800EE3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C2A4-5290-4A48-A064-88053458B1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BD59-5B56-4976-A3C6-3DCC02897C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0E28-787D-4115-AB5D-61A6E17DAD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2B2E96C-671D-48EA-9143-3AC2EB1E9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2F0197-A6E9-42AC-4DAB-E2E510DE17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759ECA-15C6-437E-AEE9-2486BE24645C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954602-3E34-E18B-6470-1D105BE98527}"/>
              </a:ext>
            </a:extLst>
          </p:cNvPr>
          <p:cNvSpPr txBox="1"/>
          <p:nvPr/>
        </p:nvSpPr>
        <p:spPr>
          <a:xfrm>
            <a:off x="69060" y="1088740"/>
            <a:ext cx="1160145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Краткое описание: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18D7E6D-0EAE-31A6-4E1D-B98E0AAEBDBD}"/>
              </a:ext>
            </a:extLst>
          </p:cNvPr>
          <p:cNvSpPr/>
          <p:nvPr/>
        </p:nvSpPr>
        <p:spPr>
          <a:xfrm>
            <a:off x="187478" y="544332"/>
            <a:ext cx="1150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1" hangingPunct="1">
              <a:defRPr/>
            </a:pPr>
            <a:r>
              <a:rPr lang="ru-RU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Наименование инновационного решения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BE1CC6-6058-1330-E265-04CA916E8896}"/>
              </a:ext>
            </a:extLst>
          </p:cNvPr>
          <p:cNvSpPr txBox="1"/>
          <p:nvPr/>
        </p:nvSpPr>
        <p:spPr>
          <a:xfrm>
            <a:off x="-49358" y="3012921"/>
            <a:ext cx="78271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Технические характеристики: </a:t>
            </a:r>
            <a:endParaRPr lang="en-US" b="1" dirty="0">
              <a:solidFill>
                <a:srgbClr val="074C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954602-3E34-E18B-6470-1D105BE98527}"/>
              </a:ext>
            </a:extLst>
          </p:cNvPr>
          <p:cNvSpPr txBox="1"/>
          <p:nvPr/>
        </p:nvSpPr>
        <p:spPr>
          <a:xfrm>
            <a:off x="8436259" y="1092242"/>
            <a:ext cx="34923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Фото или иллюстрация разработки: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436260" y="1988840"/>
            <a:ext cx="3492388" cy="4248472"/>
          </a:xfrm>
          <a:prstGeom prst="rect">
            <a:avLst/>
          </a:prstGeom>
          <a:noFill/>
          <a:ln>
            <a:solidFill>
              <a:srgbClr val="074C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B9C4D1-E33B-90B1-5152-2DF13B56B8F1}"/>
              </a:ext>
            </a:extLst>
          </p:cNvPr>
          <p:cNvSpPr txBox="1"/>
          <p:nvPr/>
        </p:nvSpPr>
        <p:spPr>
          <a:xfrm>
            <a:off x="69060" y="1504159"/>
            <a:ext cx="6101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&lt;название и назначение разработки (технического решения), область применения&gt;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F7F13-44DF-26FF-AE97-447591D757E6}"/>
              </a:ext>
            </a:extLst>
          </p:cNvPr>
          <p:cNvSpPr txBox="1"/>
          <p:nvPr/>
        </p:nvSpPr>
        <p:spPr>
          <a:xfrm>
            <a:off x="69060" y="3428961"/>
            <a:ext cx="8139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&lt;возможные варианты: количественные характеристики (мощность, емкость, производительность), показатели эффективности, надежности, экологической безопасности, удельной стоимости, металлоёмкости, маневренности, ключевые функциональные возможности&gt; (выбрать уместные виды характеристик или дополнить) </a:t>
            </a:r>
          </a:p>
        </p:txBody>
      </p:sp>
    </p:spTree>
    <p:extLst>
      <p:ext uri="{BB962C8B-B14F-4D97-AF65-F5344CB8AC3E}">
        <p14:creationId xmlns:p14="http://schemas.microsoft.com/office/powerpoint/2010/main" val="132913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2F0197-A6E9-42AC-4DAB-E2E510DE17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759ECA-15C6-437E-AEE9-2486BE24645C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18D7E6D-0EAE-31A6-4E1D-B98E0AAEBDBD}"/>
              </a:ext>
            </a:extLst>
          </p:cNvPr>
          <p:cNvSpPr/>
          <p:nvPr/>
        </p:nvSpPr>
        <p:spPr>
          <a:xfrm>
            <a:off x="187478" y="544332"/>
            <a:ext cx="1150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1" hangingPunct="1">
              <a:defRPr/>
            </a:pPr>
            <a:r>
              <a:rPr lang="ru-RU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Наименование инновационного решения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587B87-88A2-C180-9A2B-B24E33D6AB9A}"/>
              </a:ext>
            </a:extLst>
          </p:cNvPr>
          <p:cNvSpPr txBox="1"/>
          <p:nvPr/>
        </p:nvSpPr>
        <p:spPr>
          <a:xfrm>
            <a:off x="-19541" y="3759938"/>
            <a:ext cx="7092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Конкурентные преимущества: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954602-3E34-E18B-6470-1D105BE98527}"/>
              </a:ext>
            </a:extLst>
          </p:cNvPr>
          <p:cNvSpPr txBox="1"/>
          <p:nvPr/>
        </p:nvSpPr>
        <p:spPr>
          <a:xfrm>
            <a:off x="8436259" y="1092242"/>
            <a:ext cx="34923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Фото или иллюстрация разработки: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436260" y="1988840"/>
            <a:ext cx="3492388" cy="4248472"/>
          </a:xfrm>
          <a:prstGeom prst="rect">
            <a:avLst/>
          </a:prstGeom>
          <a:noFill/>
          <a:ln>
            <a:solidFill>
              <a:srgbClr val="074C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0615C9-5A2D-C9FD-42DA-5DFAAF608617}"/>
              </a:ext>
            </a:extLst>
          </p:cNvPr>
          <p:cNvSpPr txBox="1"/>
          <p:nvPr/>
        </p:nvSpPr>
        <p:spPr>
          <a:xfrm>
            <a:off x="17880" y="1369241"/>
            <a:ext cx="71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</a:t>
            </a:r>
            <a:r>
              <a:rPr lang="en-US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074C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36E33-DE9C-1795-A374-A4D9C5DCE599}"/>
              </a:ext>
            </a:extLst>
          </p:cNvPr>
          <p:cNvSpPr txBox="1"/>
          <p:nvPr/>
        </p:nvSpPr>
        <p:spPr>
          <a:xfrm>
            <a:off x="-35307" y="4049134"/>
            <a:ext cx="61327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&lt;указываются аналоги и сравнительные преимущества по сравнению с характеристиками аналогов&gt;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D533EE-189D-9E3E-641D-73E25526A055}"/>
              </a:ext>
            </a:extLst>
          </p:cNvPr>
          <p:cNvSpPr txBox="1"/>
          <p:nvPr/>
        </p:nvSpPr>
        <p:spPr>
          <a:xfrm>
            <a:off x="-19541" y="1690470"/>
            <a:ext cx="8139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&lt;указывается потенциальный потребитель, полезный эффект, который может быть достигнут у потребителя за счет использования разработки (например, снижение аварийности, снижение вредных выбросов и расхода топлива, снижение эксплуатационных затрат, повышение маневренности, рост выручки компании) и его количественная оценка &gt; </a:t>
            </a:r>
          </a:p>
        </p:txBody>
      </p:sp>
    </p:spTree>
    <p:extLst>
      <p:ext uri="{BB962C8B-B14F-4D97-AF65-F5344CB8AC3E}">
        <p14:creationId xmlns:p14="http://schemas.microsoft.com/office/powerpoint/2010/main" val="311614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3F44EB087CAC54BAD803392A501FD59" ma:contentTypeVersion="0" ma:contentTypeDescription="Создание документа." ma:contentTypeScope="" ma:versionID="415b2b9bc2152162cb7e022cc474174b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9e14eb66104c681030d17468636e2ad5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0" nillable="true" ma:displayName="Дата создания" ma:description="Дата создания этого ресурса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 ma:index="11" ma:displayName="Заметки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CDateCreated xmlns="http://schemas.microsoft.com/sharepoint/v3/fields">2024-07-03T04:00:00+00:00</_DCDateCreated>
  </documentManagement>
</p:properties>
</file>

<file path=customXml/itemProps1.xml><?xml version="1.0" encoding="utf-8"?>
<ds:datastoreItem xmlns:ds="http://schemas.openxmlformats.org/officeDocument/2006/customXml" ds:itemID="{72BEFC65-2B27-4CD0-9029-011143E16420}"/>
</file>

<file path=customXml/itemProps2.xml><?xml version="1.0" encoding="utf-8"?>
<ds:datastoreItem xmlns:ds="http://schemas.openxmlformats.org/officeDocument/2006/customXml" ds:itemID="{B9842006-777D-49A3-ABC3-7CD1DE5D4D91}"/>
</file>

<file path=customXml/itemProps3.xml><?xml version="1.0" encoding="utf-8"?>
<ds:datastoreItem xmlns:ds="http://schemas.openxmlformats.org/officeDocument/2006/customXml" ds:itemID="{50972048-577F-42CE-95DF-A79A6282E01E}"/>
</file>

<file path=docProps/app.xml><?xml version="1.0" encoding="utf-8"?>
<Properties xmlns="http://schemas.openxmlformats.org/officeDocument/2006/extended-properties" xmlns:vt="http://schemas.openxmlformats.org/officeDocument/2006/docPropsVTypes">
  <TotalTime>8551</TotalTime>
  <Words>140</Words>
  <Application>Microsoft Office PowerPoint</Application>
  <PresentationFormat>Широкоэкранный</PresentationFormat>
  <Paragraphs>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№2 к информационному письму НУ № 3/520 от 03 июля 2024 года</dc:title>
  <dc:creator>Ежов Герман Александрович</dc:creator>
  <dc:description>Программа внедрения корпоративной информационной системы управления университетом</dc:description>
  <cp:lastModifiedBy>Осипов Сергей Константинович</cp:lastModifiedBy>
  <cp:revision>672</cp:revision>
  <cp:lastPrinted>2018-09-27T15:45:03Z</cp:lastPrinted>
  <dcterms:created xsi:type="dcterms:W3CDTF">2015-02-06T07:26:18Z</dcterms:created>
  <dcterms:modified xsi:type="dcterms:W3CDTF">2024-07-03T10:12:18Z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0x01010093F44EB087CAC54BAD803392A501FD59</vt:lpwstr>
  </property>
</Properties>
</file>