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7" r:id="rId4"/>
    <p:sldMasterId id="2147483700" r:id="rId5"/>
  </p:sldMasterIdLst>
  <p:notesMasterIdLst>
    <p:notesMasterId r:id="rId35"/>
  </p:notesMasterIdLst>
  <p:handoutMasterIdLst>
    <p:handoutMasterId r:id="rId36"/>
  </p:handoutMasterIdLst>
  <p:sldIdLst>
    <p:sldId id="256" r:id="rId6"/>
    <p:sldId id="257" r:id="rId7"/>
    <p:sldId id="259" r:id="rId8"/>
    <p:sldId id="274" r:id="rId9"/>
    <p:sldId id="258" r:id="rId10"/>
    <p:sldId id="275" r:id="rId11"/>
    <p:sldId id="260" r:id="rId12"/>
    <p:sldId id="276" r:id="rId13"/>
    <p:sldId id="277" r:id="rId14"/>
    <p:sldId id="261" r:id="rId15"/>
    <p:sldId id="262" r:id="rId16"/>
    <p:sldId id="278" r:id="rId17"/>
    <p:sldId id="263" r:id="rId18"/>
    <p:sldId id="264" r:id="rId19"/>
    <p:sldId id="271" r:id="rId20"/>
    <p:sldId id="272" r:id="rId21"/>
    <p:sldId id="268" r:id="rId22"/>
    <p:sldId id="279" r:id="rId23"/>
    <p:sldId id="269" r:id="rId24"/>
    <p:sldId id="270" r:id="rId25"/>
    <p:sldId id="265" r:id="rId26"/>
    <p:sldId id="280" r:id="rId27"/>
    <p:sldId id="281" r:id="rId28"/>
    <p:sldId id="282" r:id="rId29"/>
    <p:sldId id="287" r:id="rId30"/>
    <p:sldId id="296" r:id="rId31"/>
    <p:sldId id="295" r:id="rId32"/>
    <p:sldId id="285" r:id="rId33"/>
    <p:sldId id="286" r:id="rId34"/>
  </p:sldIdLst>
  <p:sldSz cx="9144000" cy="5143500" type="screen16x9"/>
  <p:notesSz cx="6858000" cy="9144000"/>
  <p:embeddedFontLst>
    <p:embeddedFont>
      <p:font typeface="Avenir Next Cyr" panose="020B0503020202020204" charset="-52"/>
      <p:regular r:id="rId37"/>
      <p:bold r:id="rId38"/>
      <p:italic r:id="rId39"/>
      <p:boldItalic r:id="rId4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1"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1" autoAdjust="0"/>
    <p:restoredTop sz="88488" autoAdjust="0"/>
  </p:normalViewPr>
  <p:slideViewPr>
    <p:cSldViewPr showGuides="1">
      <p:cViewPr varScale="1">
        <p:scale>
          <a:sx n="142" d="100"/>
          <a:sy n="142" d="100"/>
        </p:scale>
        <p:origin x="720" y="108"/>
      </p:cViewPr>
      <p:guideLst>
        <p:guide orient="horz" pos="171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5" d="100"/>
          <a:sy n="85" d="100"/>
        </p:scale>
        <p:origin x="380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94A596-72E5-4419-88E9-EE3CFB326DBD}" type="datetimeFigureOut">
              <a:rPr lang="ru-RU" smtClean="0"/>
              <a:t>02.07.2026</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BB172B-CDA0-46C0-A298-0ACFB08CDA8E}" type="slidenum">
              <a:rPr lang="ru-RU" smtClean="0"/>
              <a:t>‹#›</a:t>
            </a:fld>
            <a:endParaRPr lang="ru-RU" dirty="0"/>
          </a:p>
        </p:txBody>
      </p:sp>
    </p:spTree>
    <p:extLst>
      <p:ext uri="{BB962C8B-B14F-4D97-AF65-F5344CB8AC3E}">
        <p14:creationId xmlns:p14="http://schemas.microsoft.com/office/powerpoint/2010/main" val="4174731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F6BE67-D6CA-4878-BC73-6D05902676FE}" type="datetimeFigureOut">
              <a:rPr lang="ru-RU" smtClean="0"/>
              <a:t>02.07.2026</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35D96-F751-4184-AD8F-F1BDDB583F49}" type="slidenum">
              <a:rPr lang="ru-RU" smtClean="0"/>
              <a:t>‹#›</a:t>
            </a:fld>
            <a:endParaRPr lang="ru-RU" dirty="0"/>
          </a:p>
        </p:txBody>
      </p:sp>
    </p:spTree>
    <p:extLst>
      <p:ext uri="{BB962C8B-B14F-4D97-AF65-F5344CB8AC3E}">
        <p14:creationId xmlns:p14="http://schemas.microsoft.com/office/powerpoint/2010/main" val="25016534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Фон">
    <p:bg>
      <p:bgPr>
        <a:blipFill dpi="0" rotWithShape="1">
          <a:blip r:embed="rId2">
            <a:lum/>
          </a:blip>
          <a:srcRect/>
          <a:tile tx="0" ty="0" sx="38000" sy="38000" flip="none" algn="ctr"/>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Заголовок раздела (слайд-бампер)">
    <p:bg>
      <p:bgPr>
        <a:blipFill dpi="0" rotWithShape="1">
          <a:blip r:embed="rId2">
            <a:lum/>
          </a:blip>
          <a:srcRect/>
          <a:tile tx="0" ty="0" sx="100000" sy="100000" flip="none" algn="br"/>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hasCustomPrompt="1"/>
          </p:nvPr>
        </p:nvSpPr>
        <p:spPr>
          <a:xfrm>
            <a:off x="899592" y="1347614"/>
            <a:ext cx="4896544" cy="1728192"/>
          </a:xfrm>
          <a:prstGeom prst="rect">
            <a:avLst/>
          </a:prstGeom>
        </p:spPr>
        <p:txBody>
          <a:bodyPr anchor="ctr" anchorCtr="0">
            <a:noAutofit/>
          </a:bodyPr>
          <a:lstStyle>
            <a:lvl1pPr algn="l">
              <a:defRPr sz="7200" b="1"/>
            </a:lvl1pPr>
          </a:lstStyle>
          <a:p>
            <a:r>
              <a:rPr lang="ru-RU" dirty="0"/>
              <a:t>Заголовок</a:t>
            </a:r>
          </a:p>
        </p:txBody>
      </p:sp>
    </p:spTree>
    <p:extLst>
      <p:ext uri="{BB962C8B-B14F-4D97-AF65-F5344CB8AC3E}">
        <p14:creationId xmlns:p14="http://schemas.microsoft.com/office/powerpoint/2010/main" val="3326385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Заголовок раздела (слайд-бампер)">
    <p:bg>
      <p:bgPr>
        <a:blipFill dpi="0" rotWithShape="1">
          <a:blip r:embed="rId2">
            <a:lum/>
          </a:blip>
          <a:srcRect/>
          <a:tile tx="0" ty="0" sx="100000" sy="100000" flip="none" algn="br"/>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hasCustomPrompt="1"/>
          </p:nvPr>
        </p:nvSpPr>
        <p:spPr>
          <a:xfrm>
            <a:off x="899592" y="1347614"/>
            <a:ext cx="4896544" cy="1728192"/>
          </a:xfrm>
          <a:prstGeom prst="rect">
            <a:avLst/>
          </a:prstGeom>
        </p:spPr>
        <p:txBody>
          <a:bodyPr anchor="ctr" anchorCtr="0">
            <a:noAutofit/>
          </a:bodyPr>
          <a:lstStyle>
            <a:lvl1pPr algn="l">
              <a:defRPr sz="7200" b="1"/>
            </a:lvl1pPr>
          </a:lstStyle>
          <a:p>
            <a:r>
              <a:rPr lang="ru-RU" dirty="0"/>
              <a:t>Заголовок</a:t>
            </a:r>
          </a:p>
        </p:txBody>
      </p:sp>
      <p:sp>
        <p:nvSpPr>
          <p:cNvPr id="4" name="Текст 3"/>
          <p:cNvSpPr>
            <a:spLocks noGrp="1"/>
          </p:cNvSpPr>
          <p:nvPr>
            <p:ph type="body" sz="quarter" idx="10" hasCustomPrompt="1"/>
          </p:nvPr>
        </p:nvSpPr>
        <p:spPr>
          <a:xfrm>
            <a:off x="900113" y="3292474"/>
            <a:ext cx="4895850" cy="1439515"/>
          </a:xfrm>
          <a:prstGeom prst="rect">
            <a:avLst/>
          </a:prstGeom>
        </p:spPr>
        <p:txBody>
          <a:bodyPr/>
          <a:lstStyle>
            <a:lvl1pPr marL="0" marR="0" indent="0" algn="l" defTabSz="1219078" rtl="0" eaLnBrk="1" fontAlgn="auto" latinLnBrk="0" hangingPunct="1">
              <a:lnSpc>
                <a:spcPct val="100000"/>
              </a:lnSpc>
              <a:spcBef>
                <a:spcPct val="20000"/>
              </a:spcBef>
              <a:spcAft>
                <a:spcPts val="0"/>
              </a:spcAft>
              <a:buClrTx/>
              <a:buSzTx/>
              <a:buFontTx/>
              <a:buNone/>
              <a:tabLst/>
              <a:defRPr sz="1800"/>
            </a:lvl1pPr>
            <a:lvl2pPr marL="609538" indent="0">
              <a:buFontTx/>
              <a:buNone/>
              <a:defRPr sz="1600"/>
            </a:lvl2pPr>
            <a:lvl3pPr marL="1219076" indent="0">
              <a:buFontTx/>
              <a:buNone/>
              <a:defRPr sz="1600"/>
            </a:lvl3pPr>
            <a:lvl4pPr marL="1828616" indent="0">
              <a:buFontTx/>
              <a:buNone/>
              <a:defRPr sz="1600"/>
            </a:lvl4pPr>
            <a:lvl5pPr marL="2438155" indent="0">
              <a:buFontTx/>
              <a:buNone/>
              <a:defRPr sz="1600"/>
            </a:lvl5pPr>
          </a:lstStyle>
          <a:p>
            <a:pPr marL="0" marR="0" lvl="0" indent="0" algn="l" defTabSz="1219078" rtl="0" eaLnBrk="1" fontAlgn="auto" latinLnBrk="0" hangingPunct="1">
              <a:lnSpc>
                <a:spcPct val="100000"/>
              </a:lnSpc>
              <a:spcBef>
                <a:spcPct val="20000"/>
              </a:spcBef>
              <a:spcAft>
                <a:spcPts val="0"/>
              </a:spcAft>
              <a:buClrTx/>
              <a:buSzTx/>
              <a:buFontTx/>
              <a:buNone/>
              <a:tabLst/>
              <a:defRPr/>
            </a:pPr>
            <a:r>
              <a:rPr lang="ru-RU" dirty="0"/>
              <a:t>Подзаголовок</a:t>
            </a:r>
          </a:p>
        </p:txBody>
      </p:sp>
    </p:spTree>
    <p:extLst>
      <p:ext uri="{BB962C8B-B14F-4D97-AF65-F5344CB8AC3E}">
        <p14:creationId xmlns:p14="http://schemas.microsoft.com/office/powerpoint/2010/main" val="4098086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6" name="Объект 5"/>
          <p:cNvSpPr>
            <a:spLocks noGrp="1"/>
          </p:cNvSpPr>
          <p:nvPr>
            <p:ph sz="quarter" idx="13"/>
          </p:nvPr>
        </p:nvSpPr>
        <p:spPr>
          <a:xfrm>
            <a:off x="457200" y="1131888"/>
            <a:ext cx="8229600" cy="3600102"/>
          </a:xfrm>
          <a:prstGeom prst="rect">
            <a:avLst/>
          </a:prstGeom>
        </p:spPr>
        <p:txBody>
          <a:bodyPr>
            <a:normAutofit/>
          </a:bodyPr>
          <a:lstStyle>
            <a:lvl1pPr marL="0" indent="0">
              <a:buFontTx/>
              <a:buNone/>
              <a:defRPr sz="1600"/>
            </a:lvl1pPr>
            <a:lvl2pPr marL="0" indent="-180000">
              <a:spcBef>
                <a:spcPts val="0"/>
              </a:spcBef>
              <a:buFont typeface="Arial" panose="020B0604020202020204" pitchFamily="34" charset="0"/>
              <a:buChar char="•"/>
              <a:defRPr sz="1600"/>
            </a:lvl2pPr>
            <a:lvl3pPr>
              <a:defRPr sz="1600"/>
            </a:lvl3pPr>
            <a:lvl4pPr>
              <a:defRPr sz="1600"/>
            </a:lvl4pPr>
            <a:lvl5pPr>
              <a:defRPr sz="1600"/>
            </a:lvl5pPr>
          </a:lstStyle>
          <a:p>
            <a:pPr lvl="0"/>
            <a:r>
              <a:rPr lang="ru-RU"/>
              <a:t>Образец текста</a:t>
            </a:r>
          </a:p>
          <a:p>
            <a:pPr lvl="1"/>
            <a:r>
              <a:rPr lang="ru-RU"/>
              <a:t>Второй уровень</a:t>
            </a:r>
          </a:p>
        </p:txBody>
      </p:sp>
      <p:sp>
        <p:nvSpPr>
          <p:cNvPr id="5"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88940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Два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0" y="1131018"/>
            <a:ext cx="3970784" cy="3600977"/>
          </a:xfrm>
          <a:prstGeom prst="rect">
            <a:avLst/>
          </a:prstGeom>
        </p:spPr>
        <p:txBody>
          <a:bodyPr>
            <a:normAutofit/>
          </a:bodyPr>
          <a:lstStyle>
            <a:lvl1pPr marL="0" indent="0">
              <a:buFontTx/>
              <a:buNone/>
              <a:defRPr sz="1600"/>
            </a:lvl1pPr>
            <a:lvl2pPr marL="0" indent="-180000">
              <a:spcBef>
                <a:spcPts val="0"/>
              </a:spcBef>
              <a:buFont typeface="Arial" panose="020B0604020202020204" pitchFamily="34" charset="0"/>
              <a:buChar char="•"/>
              <a:defRPr sz="1600"/>
            </a:lvl2pPr>
            <a:lvl3pPr>
              <a:defRPr sz="2400"/>
            </a:lvl3pPr>
            <a:lvl4pPr>
              <a:defRPr sz="2133"/>
            </a:lvl4pPr>
            <a:lvl5pPr>
              <a:defRPr sz="2133"/>
            </a:lvl5pPr>
          </a:lstStyle>
          <a:p>
            <a:pPr lvl="0"/>
            <a:r>
              <a:rPr lang="ru-RU"/>
              <a:t>Образец текста</a:t>
            </a:r>
          </a:p>
          <a:p>
            <a:pPr lvl="1"/>
            <a:r>
              <a:rPr lang="ru-RU"/>
              <a:t>Второй уровень</a:t>
            </a:r>
          </a:p>
        </p:txBody>
      </p:sp>
      <p:sp>
        <p:nvSpPr>
          <p:cNvPr id="9" name="Объект 8"/>
          <p:cNvSpPr>
            <a:spLocks noGrp="1"/>
          </p:cNvSpPr>
          <p:nvPr>
            <p:ph sz="quarter" idx="14"/>
          </p:nvPr>
        </p:nvSpPr>
        <p:spPr>
          <a:xfrm>
            <a:off x="4644008" y="1131017"/>
            <a:ext cx="4042792" cy="3600975"/>
          </a:xfrm>
          <a:prstGeom prst="rect">
            <a:avLst/>
          </a:prstGeom>
        </p:spPr>
        <p:txBody>
          <a:bodyPr>
            <a:normAutofit/>
          </a:bodyPr>
          <a:lstStyle>
            <a:lvl1pPr marL="0" indent="0">
              <a:spcBef>
                <a:spcPts val="0"/>
              </a:spcBef>
              <a:buNone/>
              <a:defRPr sz="1600"/>
            </a:lvl1pPr>
            <a:lvl2pPr marL="0" indent="-180000">
              <a:spcBef>
                <a:spcPts val="0"/>
              </a:spcBef>
              <a:buFont typeface="Arial" panose="020B0604020202020204" pitchFamily="34" charset="0"/>
              <a:buChar char="•"/>
              <a:defRPr sz="1600"/>
            </a:lvl2pPr>
            <a:lvl3pPr>
              <a:defRPr sz="2400"/>
            </a:lvl3pPr>
            <a:lvl4pPr>
              <a:defRPr sz="2133"/>
            </a:lvl4pPr>
            <a:lvl5pPr>
              <a:defRPr sz="2133"/>
            </a:lvl5pPr>
          </a:lstStyle>
          <a:p>
            <a:pPr lvl="0"/>
            <a:r>
              <a:rPr lang="ru-RU"/>
              <a:t>Образец текста</a:t>
            </a:r>
          </a:p>
          <a:p>
            <a:pPr lvl="1"/>
            <a:r>
              <a:rPr lang="ru-RU"/>
              <a:t>Второй уровень</a:t>
            </a:r>
          </a:p>
        </p:txBody>
      </p:sp>
      <p:sp>
        <p:nvSpPr>
          <p:cNvPr id="8" name="Текст 4"/>
          <p:cNvSpPr>
            <a:spLocks noGrp="1"/>
          </p:cNvSpPr>
          <p:nvPr>
            <p:ph type="body" sz="quarter" idx="15"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106005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слев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Autofit/>
          </a:bodyPr>
          <a:lstStyle>
            <a:lvl1pPr algn="l">
              <a:defRPr sz="2800" b="1">
                <a:latin typeface="Avenir Next Cyr" panose="020B0503020202020204" pitchFamily="34" charset="-52"/>
                <a:cs typeface="MV Boli" panose="02000500030200090000" pitchFamily="2"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3" y="1131888"/>
            <a:ext cx="4330700" cy="3600450"/>
          </a:xfrm>
          <a:prstGeom prst="rect">
            <a:avLst/>
          </a:prstGeom>
        </p:spPr>
        <p:txBody>
          <a:bodyPr>
            <a:normAutofit/>
          </a:bodyPr>
          <a:lstStyle>
            <a:lvl1pPr marL="0" indent="0">
              <a:buNone/>
              <a:defRPr sz="1600"/>
            </a:lvl1pPr>
            <a:lvl2pPr marL="0" indent="-180000">
              <a:spcBef>
                <a:spcPts val="0"/>
              </a:spcBef>
              <a:buFont typeface="Arial" panose="020B0604020202020204" pitchFamily="34" charset="0"/>
              <a:buChar char="•"/>
              <a:defRPr sz="1600"/>
            </a:lvl2pPr>
            <a:lvl3pPr>
              <a:defRPr sz="1600"/>
            </a:lvl3pPr>
            <a:lvl4pPr>
              <a:defRPr sz="1600"/>
            </a:lvl4pPr>
            <a:lvl5pPr>
              <a:defRPr sz="1600"/>
            </a:lvl5pPr>
          </a:lstStyle>
          <a:p>
            <a:pPr lvl="0"/>
            <a:r>
              <a:rPr lang="ru-RU"/>
              <a:t>Образец текста</a:t>
            </a:r>
          </a:p>
          <a:p>
            <a:pPr lvl="1"/>
            <a:r>
              <a:rPr lang="ru-RU"/>
              <a:t>Второй уровень</a:t>
            </a:r>
          </a:p>
        </p:txBody>
      </p:sp>
      <p:sp>
        <p:nvSpPr>
          <p:cNvPr id="8"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376175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Три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6156177" y="1131888"/>
            <a:ext cx="2530624" cy="3600450"/>
          </a:xfrm>
          <a:prstGeom prst="rect">
            <a:avLst/>
          </a:prstGeom>
        </p:spPr>
        <p:txBody>
          <a:bodyPr>
            <a:normAutofit/>
          </a:bodyPr>
          <a:lstStyle>
            <a:lvl1pPr marL="0" indent="0">
              <a:buNone/>
              <a:defRPr sz="1400"/>
            </a:lvl1pPr>
            <a:lvl2pPr marL="0" indent="-180000">
              <a:spcBef>
                <a:spcPts val="0"/>
              </a:spcBef>
              <a:buFont typeface="Arial" panose="020B0604020202020204" pitchFamily="34" charset="0"/>
              <a:buChar char="•"/>
              <a:defRPr sz="1400"/>
            </a:lvl2pPr>
            <a:lvl3pPr>
              <a:defRPr sz="2667"/>
            </a:lvl3pPr>
            <a:lvl4pPr>
              <a:defRPr sz="2400"/>
            </a:lvl4pPr>
            <a:lvl5pPr>
              <a:defRPr sz="2400"/>
            </a:lvl5pPr>
          </a:lstStyle>
          <a:p>
            <a:pPr lvl="0"/>
            <a:r>
              <a:rPr lang="ru-RU"/>
              <a:t>Образец текста</a:t>
            </a:r>
          </a:p>
          <a:p>
            <a:pPr lvl="1"/>
            <a:r>
              <a:rPr lang="ru-RU"/>
              <a:t>Второй уровень</a:t>
            </a:r>
          </a:p>
        </p:txBody>
      </p:sp>
      <p:sp>
        <p:nvSpPr>
          <p:cNvPr id="8" name="Объект 4"/>
          <p:cNvSpPr>
            <a:spLocks noGrp="1"/>
          </p:cNvSpPr>
          <p:nvPr>
            <p:ph sz="quarter" idx="14"/>
          </p:nvPr>
        </p:nvSpPr>
        <p:spPr>
          <a:xfrm>
            <a:off x="481239" y="1131888"/>
            <a:ext cx="2506588" cy="3600450"/>
          </a:xfrm>
          <a:prstGeom prst="rect">
            <a:avLst/>
          </a:prstGeom>
        </p:spPr>
        <p:txBody>
          <a:bodyPr>
            <a:normAutofit/>
          </a:bodyPr>
          <a:lstStyle>
            <a:lvl1pPr marL="0" indent="0">
              <a:buNone/>
              <a:defRPr sz="1400"/>
            </a:lvl1pPr>
            <a:lvl2pPr marL="0" indent="-180000">
              <a:spcBef>
                <a:spcPts val="0"/>
              </a:spcBef>
              <a:buFont typeface="Arial" panose="020B0604020202020204" pitchFamily="34" charset="0"/>
              <a:buChar char="•"/>
              <a:defRPr sz="1400"/>
            </a:lvl2pPr>
            <a:lvl3pPr>
              <a:defRPr sz="2667"/>
            </a:lvl3pPr>
            <a:lvl4pPr>
              <a:defRPr sz="2400"/>
            </a:lvl4pPr>
            <a:lvl5pPr>
              <a:defRPr sz="2400"/>
            </a:lvl5pPr>
          </a:lstStyle>
          <a:p>
            <a:pPr lvl="0"/>
            <a:r>
              <a:rPr lang="ru-RU"/>
              <a:t>Образец текста</a:t>
            </a:r>
          </a:p>
          <a:p>
            <a:pPr lvl="1"/>
            <a:r>
              <a:rPr lang="ru-RU"/>
              <a:t>Второй уровень</a:t>
            </a:r>
          </a:p>
        </p:txBody>
      </p:sp>
      <p:sp>
        <p:nvSpPr>
          <p:cNvPr id="9" name="Объект 4"/>
          <p:cNvSpPr>
            <a:spLocks noGrp="1"/>
          </p:cNvSpPr>
          <p:nvPr>
            <p:ph sz="quarter" idx="15"/>
          </p:nvPr>
        </p:nvSpPr>
        <p:spPr>
          <a:xfrm>
            <a:off x="3311864" y="1131888"/>
            <a:ext cx="2520281" cy="3600450"/>
          </a:xfrm>
          <a:prstGeom prst="rect">
            <a:avLst/>
          </a:prstGeom>
        </p:spPr>
        <p:txBody>
          <a:bodyPr>
            <a:normAutofit/>
          </a:bodyPr>
          <a:lstStyle>
            <a:lvl1pPr marL="0" indent="0">
              <a:buNone/>
              <a:defRPr sz="1400"/>
            </a:lvl1pPr>
            <a:lvl2pPr marL="0" indent="-180000">
              <a:spcBef>
                <a:spcPts val="0"/>
              </a:spcBef>
              <a:buFont typeface="Arial" panose="020B0604020202020204" pitchFamily="34" charset="0"/>
              <a:buChar char="•"/>
              <a:defRPr sz="1400"/>
            </a:lvl2pPr>
            <a:lvl3pPr>
              <a:defRPr sz="2667"/>
            </a:lvl3pPr>
            <a:lvl4pPr>
              <a:defRPr sz="2400"/>
            </a:lvl4pPr>
            <a:lvl5pPr>
              <a:defRPr sz="2400"/>
            </a:lvl5pPr>
          </a:lstStyle>
          <a:p>
            <a:pPr lvl="0"/>
            <a:r>
              <a:rPr lang="ru-RU"/>
              <a:t>Образец текста</a:t>
            </a:r>
          </a:p>
          <a:p>
            <a:pPr lvl="1"/>
            <a:r>
              <a:rPr lang="ru-RU"/>
              <a:t>Второй уровень</a:t>
            </a:r>
          </a:p>
        </p:txBody>
      </p:sp>
      <p:sp>
        <p:nvSpPr>
          <p:cNvPr id="13" name="Текст 4"/>
          <p:cNvSpPr>
            <a:spLocks noGrp="1"/>
          </p:cNvSpPr>
          <p:nvPr>
            <p:ph type="body" sz="quarter" idx="16" hasCustomPrompt="1"/>
          </p:nvPr>
        </p:nvSpPr>
        <p:spPr>
          <a:xfrm>
            <a:off x="457200" y="4834956"/>
            <a:ext cx="5698976" cy="273844"/>
          </a:xfrm>
          <a:prstGeom prst="rect">
            <a:avLst/>
          </a:prstGeom>
        </p:spPr>
        <p:txBody>
          <a:bodyPr>
            <a:normAutofit/>
          </a:bodyPr>
          <a:lstStyle>
            <a:lvl1pPr marL="0" indent="0">
              <a:buNone/>
              <a:defRPr sz="1400" b="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2847802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6732240" y="1131590"/>
            <a:ext cx="1954560" cy="3600748"/>
          </a:xfrm>
          <a:prstGeom prst="rect">
            <a:avLst/>
          </a:prstGeom>
        </p:spPr>
        <p:txBody>
          <a:bodyPr>
            <a:normAutofit/>
          </a:bodyPr>
          <a:lstStyle>
            <a:lvl1pPr marL="0" indent="0">
              <a:buNone/>
              <a:defRPr lang="ru-RU" sz="1400" smtClean="0"/>
            </a:lvl1pPr>
            <a:lvl2pPr>
              <a:defRPr sz="3200"/>
            </a:lvl2pPr>
            <a:lvl3pPr>
              <a:defRPr sz="2667"/>
            </a:lvl3pPr>
            <a:lvl4pPr>
              <a:defRPr sz="2400"/>
            </a:lvl4pPr>
            <a:lvl5pPr>
              <a:defRPr sz="2400"/>
            </a:lvl5pPr>
          </a:lstStyle>
          <a:p>
            <a:pPr lvl="0"/>
            <a:r>
              <a:rPr lang="ru-RU"/>
              <a:t>Образец текста</a:t>
            </a:r>
          </a:p>
        </p:txBody>
      </p:sp>
      <p:sp>
        <p:nvSpPr>
          <p:cNvPr id="14" name="Объект 4"/>
          <p:cNvSpPr>
            <a:spLocks noGrp="1"/>
          </p:cNvSpPr>
          <p:nvPr>
            <p:ph sz="quarter" idx="14"/>
          </p:nvPr>
        </p:nvSpPr>
        <p:spPr>
          <a:xfrm>
            <a:off x="4633664" y="1131590"/>
            <a:ext cx="1954560" cy="3600748"/>
          </a:xfrm>
          <a:prstGeom prst="rect">
            <a:avLst/>
          </a:prstGeom>
        </p:spPr>
        <p:txBody>
          <a:bodyPr>
            <a:normAutofit/>
          </a:bodyPr>
          <a:lstStyle>
            <a:lvl1pPr marL="0" indent="0">
              <a:buNone/>
              <a:defRPr lang="ru-RU" sz="1400" smtClean="0"/>
            </a:lvl1pPr>
            <a:lvl2pPr>
              <a:defRPr sz="3200"/>
            </a:lvl2pPr>
            <a:lvl3pPr>
              <a:defRPr sz="2667"/>
            </a:lvl3pPr>
            <a:lvl4pPr>
              <a:defRPr sz="2400"/>
            </a:lvl4pPr>
            <a:lvl5pPr>
              <a:defRPr sz="2400"/>
            </a:lvl5pPr>
          </a:lstStyle>
          <a:p>
            <a:pPr lvl="0"/>
            <a:r>
              <a:rPr lang="ru-RU"/>
              <a:t>Образец текста</a:t>
            </a:r>
          </a:p>
        </p:txBody>
      </p:sp>
      <p:sp>
        <p:nvSpPr>
          <p:cNvPr id="15" name="Объект 4"/>
          <p:cNvSpPr>
            <a:spLocks noGrp="1"/>
          </p:cNvSpPr>
          <p:nvPr>
            <p:ph sz="quarter" idx="15"/>
          </p:nvPr>
        </p:nvSpPr>
        <p:spPr>
          <a:xfrm>
            <a:off x="2545432" y="1131590"/>
            <a:ext cx="1954560" cy="3600748"/>
          </a:xfrm>
          <a:prstGeom prst="rect">
            <a:avLst/>
          </a:prstGeom>
        </p:spPr>
        <p:txBody>
          <a:bodyPr>
            <a:normAutofit/>
          </a:bodyPr>
          <a:lstStyle>
            <a:lvl1pPr marL="0" indent="0">
              <a:buNone/>
              <a:defRPr lang="ru-RU" sz="1400" smtClean="0"/>
            </a:lvl1pPr>
            <a:lvl2pPr>
              <a:defRPr sz="3200"/>
            </a:lvl2pPr>
            <a:lvl3pPr>
              <a:defRPr sz="2667"/>
            </a:lvl3pPr>
            <a:lvl4pPr>
              <a:defRPr sz="2400"/>
            </a:lvl4pPr>
            <a:lvl5pPr>
              <a:defRPr sz="2400"/>
            </a:lvl5pPr>
          </a:lstStyle>
          <a:p>
            <a:pPr lvl="0"/>
            <a:r>
              <a:rPr lang="ru-RU"/>
              <a:t>Образец текста</a:t>
            </a:r>
          </a:p>
        </p:txBody>
      </p:sp>
      <p:sp>
        <p:nvSpPr>
          <p:cNvPr id="16" name="Объект 4"/>
          <p:cNvSpPr>
            <a:spLocks noGrp="1"/>
          </p:cNvSpPr>
          <p:nvPr>
            <p:ph sz="quarter" idx="16"/>
          </p:nvPr>
        </p:nvSpPr>
        <p:spPr>
          <a:xfrm>
            <a:off x="457200" y="1130847"/>
            <a:ext cx="1954560" cy="3600748"/>
          </a:xfrm>
          <a:prstGeom prst="rect">
            <a:avLst/>
          </a:prstGeom>
        </p:spPr>
        <p:txBody>
          <a:bodyPr>
            <a:normAutofit/>
          </a:bodyPr>
          <a:lstStyle>
            <a:lvl1pPr marL="0" indent="0">
              <a:buFont typeface="Arial" panose="020B0604020202020204" pitchFamily="34" charset="0"/>
              <a:buNone/>
              <a:defRPr lang="ru-RU" sz="1400" baseline="0" smtClean="0"/>
            </a:lvl1pPr>
            <a:lvl2pPr>
              <a:defRPr sz="3200"/>
            </a:lvl2pPr>
            <a:lvl3pPr>
              <a:defRPr sz="2667"/>
            </a:lvl3pPr>
            <a:lvl4pPr>
              <a:defRPr sz="2400"/>
            </a:lvl4pPr>
            <a:lvl5pPr>
              <a:defRPr sz="2400"/>
            </a:lvl5pPr>
          </a:lstStyle>
          <a:p>
            <a:pPr lvl="0"/>
            <a:r>
              <a:rPr lang="ru-RU"/>
              <a:t>Образец текста</a:t>
            </a:r>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412532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467544" y="3392790"/>
            <a:ext cx="2592705" cy="907152"/>
          </a:xfrm>
          <a:prstGeom prst="rect">
            <a:avLst/>
          </a:prstGeom>
        </p:spPr>
        <p:txBody>
          <a:bodyPr>
            <a:normAutofit/>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467544" y="1448574"/>
            <a:ext cx="2592288" cy="1728192"/>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3275856" y="1448574"/>
            <a:ext cx="2592288" cy="1728192"/>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6084168" y="1448574"/>
            <a:ext cx="2592288" cy="1728192"/>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6084168" y="3392790"/>
            <a:ext cx="2592705" cy="907152"/>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3275647" y="3392790"/>
            <a:ext cx="2592705" cy="907152"/>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917699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1979712" y="2571750"/>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1" name="Текст 3"/>
          <p:cNvSpPr>
            <a:spLocks noGrp="1"/>
          </p:cNvSpPr>
          <p:nvPr>
            <p:ph type="body" sz="quarter" idx="19" hasCustomPrompt="1"/>
          </p:nvPr>
        </p:nvSpPr>
        <p:spPr>
          <a:xfrm>
            <a:off x="1979712" y="44439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1979712" y="1131590"/>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4860032" y="1131590"/>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4860032" y="30037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1979712" y="30037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4860032" y="44439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4860032" y="2571750"/>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3400079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2627784" y="1131590"/>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
        <p:nvSpPr>
          <p:cNvPr id="11" name="Текст 3"/>
          <p:cNvSpPr>
            <a:spLocks noGrp="1"/>
          </p:cNvSpPr>
          <p:nvPr>
            <p:ph type="body" sz="quarter" idx="19" hasCustomPrompt="1"/>
          </p:nvPr>
        </p:nvSpPr>
        <p:spPr>
          <a:xfrm>
            <a:off x="2627784" y="3003798"/>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
        <p:nvSpPr>
          <p:cNvPr id="12" name="Рисунок 11"/>
          <p:cNvSpPr>
            <a:spLocks noGrp="1"/>
          </p:cNvSpPr>
          <p:nvPr>
            <p:ph type="pic" sz="quarter" idx="20" hasCustomPrompt="1"/>
          </p:nvPr>
        </p:nvSpPr>
        <p:spPr>
          <a:xfrm>
            <a:off x="467544" y="1131590"/>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4788024" y="1131590"/>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4788024" y="3003798"/>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3003798"/>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6948264" y="3003798"/>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
        <p:nvSpPr>
          <p:cNvPr id="23" name="Текст 3"/>
          <p:cNvSpPr>
            <a:spLocks noGrp="1"/>
          </p:cNvSpPr>
          <p:nvPr>
            <p:ph type="body" sz="quarter" idx="25" hasCustomPrompt="1"/>
          </p:nvPr>
        </p:nvSpPr>
        <p:spPr>
          <a:xfrm>
            <a:off x="6948264" y="1131590"/>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16579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Заголовок 1"/>
          <p:cNvSpPr>
            <a:spLocks noGrp="1" noChangeAspect="1"/>
          </p:cNvSpPr>
          <p:nvPr>
            <p:ph type="ctrTitle" hasCustomPrompt="1"/>
          </p:nvPr>
        </p:nvSpPr>
        <p:spPr>
          <a:xfrm>
            <a:off x="693936" y="2069882"/>
            <a:ext cx="7756127" cy="646331"/>
          </a:xfrm>
          <a:prstGeom prst="rect">
            <a:avLst/>
          </a:prstGeom>
        </p:spPr>
        <p:txBody>
          <a:bodyPr anchor="ctr" anchorCtr="1">
            <a:spAutoFit/>
          </a:bodyPr>
          <a:lstStyle>
            <a:lvl1pPr>
              <a:defRPr sz="3600" b="1" baseline="0">
                <a:latin typeface="Avenir Next Cyr" panose="020B0503020202020204" pitchFamily="34" charset="-52"/>
              </a:defRPr>
            </a:lvl1pPr>
          </a:lstStyle>
          <a:p>
            <a:r>
              <a:rPr lang="ru-RU" dirty="0"/>
              <a:t>Тема презентации</a:t>
            </a:r>
          </a:p>
        </p:txBody>
      </p:sp>
      <p:sp>
        <p:nvSpPr>
          <p:cNvPr id="14" name="Текст 13"/>
          <p:cNvSpPr>
            <a:spLocks noGrp="1"/>
          </p:cNvSpPr>
          <p:nvPr>
            <p:ph type="body" sz="quarter" idx="12" hasCustomPrompt="1"/>
          </p:nvPr>
        </p:nvSpPr>
        <p:spPr>
          <a:xfrm>
            <a:off x="6300192" y="4731991"/>
            <a:ext cx="2160240" cy="288032"/>
          </a:xfrm>
          <a:prstGeom prst="rect">
            <a:avLst/>
          </a:prstGeom>
        </p:spPr>
        <p:txBody>
          <a:bodyPr/>
          <a:lstStyle>
            <a:lvl1pPr marL="0" indent="0">
              <a:buNone/>
              <a:defRPr sz="1600">
                <a:latin typeface="Avenir Next Cyr" panose="020B0503020202020204" pitchFamily="34" charset="-52"/>
              </a:defRPr>
            </a:lvl1pPr>
          </a:lstStyle>
          <a:p>
            <a:pPr lvl="0"/>
            <a:r>
              <a:rPr lang="ru-RU" dirty="0"/>
              <a:t> Группа/должность</a:t>
            </a:r>
          </a:p>
        </p:txBody>
      </p:sp>
      <p:sp>
        <p:nvSpPr>
          <p:cNvPr id="7" name="Текст 6"/>
          <p:cNvSpPr>
            <a:spLocks noGrp="1"/>
          </p:cNvSpPr>
          <p:nvPr>
            <p:ph type="body" sz="quarter" idx="15" hasCustomPrompt="1"/>
          </p:nvPr>
        </p:nvSpPr>
        <p:spPr>
          <a:xfrm>
            <a:off x="685803" y="4732010"/>
            <a:ext cx="1221916" cy="287263"/>
          </a:xfrm>
          <a:prstGeom prst="rect">
            <a:avLst/>
          </a:prstGeom>
        </p:spPr>
        <p:txBody>
          <a:bodyPr/>
          <a:lstStyle>
            <a:lvl1pPr marL="0" indent="0">
              <a:buNone/>
              <a:defRPr sz="1600">
                <a:latin typeface="Avenir Next Cyr" panose="020B0503020202020204" pitchFamily="34" charset="-52"/>
              </a:defRPr>
            </a:lvl1pPr>
          </a:lstStyle>
          <a:p>
            <a:pPr lvl="0"/>
            <a:r>
              <a:rPr lang="en-US" dirty="0"/>
              <a:t>д</a:t>
            </a:r>
            <a:r>
              <a:rPr lang="ru-RU" dirty="0" err="1"/>
              <a:t>д.мм.гггг</a:t>
            </a:r>
            <a:r>
              <a:rPr lang="ru-RU" dirty="0"/>
              <a:t>.</a:t>
            </a:r>
          </a:p>
        </p:txBody>
      </p:sp>
      <p:sp>
        <p:nvSpPr>
          <p:cNvPr id="9" name="Текст 8"/>
          <p:cNvSpPr>
            <a:spLocks noGrp="1"/>
          </p:cNvSpPr>
          <p:nvPr>
            <p:ph type="body" sz="quarter" idx="16" hasCustomPrompt="1"/>
          </p:nvPr>
        </p:nvSpPr>
        <p:spPr>
          <a:xfrm>
            <a:off x="3132147" y="4732358"/>
            <a:ext cx="2879725" cy="287337"/>
          </a:xfrm>
          <a:prstGeom prst="rect">
            <a:avLst/>
          </a:prstGeom>
        </p:spPr>
        <p:txBody>
          <a:bodyPr/>
          <a:lstStyle>
            <a:lvl1pPr marL="0" indent="0" algn="ctr">
              <a:buNone/>
              <a:defRPr sz="1600">
                <a:latin typeface="Avenir Next Cyr" panose="020B0503020202020204" pitchFamily="34" charset="-52"/>
              </a:defRPr>
            </a:lvl1pPr>
            <a:lvl2pPr marL="609540" indent="0">
              <a:buNone/>
              <a:defRPr/>
            </a:lvl2pPr>
            <a:lvl3pPr marL="1219078" indent="0">
              <a:buNone/>
              <a:defRPr/>
            </a:lvl3pPr>
            <a:lvl4pPr marL="1828619" indent="0">
              <a:buNone/>
              <a:defRPr/>
            </a:lvl4pPr>
            <a:lvl5pPr marL="2438157" indent="0">
              <a:buNone/>
              <a:defRPr/>
            </a:lvl5pPr>
          </a:lstStyle>
          <a:p>
            <a:pPr lvl="0"/>
            <a:r>
              <a:rPr lang="ru-RU" sz="1600" dirty="0"/>
              <a:t>ФИО</a:t>
            </a:r>
            <a:endParaRPr lang="ru-RU" dirty="0"/>
          </a:p>
        </p:txBody>
      </p:sp>
    </p:spTree>
    <p:extLst>
      <p:ext uri="{BB962C8B-B14F-4D97-AF65-F5344CB8AC3E}">
        <p14:creationId xmlns:p14="http://schemas.microsoft.com/office/powerpoint/2010/main" val="17053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5" name="Текст 4"/>
          <p:cNvSpPr>
            <a:spLocks noGrp="1"/>
          </p:cNvSpPr>
          <p:nvPr>
            <p:ph type="body" sz="quarter" idx="18"/>
          </p:nvPr>
        </p:nvSpPr>
        <p:spPr>
          <a:xfrm>
            <a:off x="4787900" y="1131888"/>
            <a:ext cx="3887788" cy="1584326"/>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
        <p:nvSpPr>
          <p:cNvPr id="15" name="Текст 4"/>
          <p:cNvSpPr>
            <a:spLocks noGrp="1"/>
          </p:cNvSpPr>
          <p:nvPr>
            <p:ph type="body" sz="quarter" idx="19"/>
          </p:nvPr>
        </p:nvSpPr>
        <p:spPr>
          <a:xfrm>
            <a:off x="467544" y="1131589"/>
            <a:ext cx="3887788" cy="1584623"/>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
        <p:nvSpPr>
          <p:cNvPr id="16" name="Текст 4"/>
          <p:cNvSpPr>
            <a:spLocks noGrp="1"/>
          </p:cNvSpPr>
          <p:nvPr>
            <p:ph type="body" sz="quarter" idx="20"/>
          </p:nvPr>
        </p:nvSpPr>
        <p:spPr>
          <a:xfrm>
            <a:off x="4788024" y="3003351"/>
            <a:ext cx="3887788" cy="1584623"/>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
        <p:nvSpPr>
          <p:cNvPr id="17" name="Текст 4"/>
          <p:cNvSpPr>
            <a:spLocks noGrp="1"/>
          </p:cNvSpPr>
          <p:nvPr>
            <p:ph type="body" sz="quarter" idx="21"/>
          </p:nvPr>
        </p:nvSpPr>
        <p:spPr>
          <a:xfrm>
            <a:off x="467668" y="3003053"/>
            <a:ext cx="3887788" cy="1584623"/>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320493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467544" y="26437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1" name="Текст 3"/>
          <p:cNvSpPr>
            <a:spLocks noGrp="1"/>
          </p:cNvSpPr>
          <p:nvPr>
            <p:ph type="body" sz="quarter" idx="19" hasCustomPrompt="1"/>
          </p:nvPr>
        </p:nvSpPr>
        <p:spPr>
          <a:xfrm>
            <a:off x="467544" y="4515966"/>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467544" y="12035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3491880" y="12035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3491880" y="3075806"/>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3075806"/>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3491880" y="4515966"/>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3491880" y="26437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3" name="Рисунок 11"/>
          <p:cNvSpPr>
            <a:spLocks noGrp="1"/>
          </p:cNvSpPr>
          <p:nvPr>
            <p:ph type="pic" sz="quarter" idx="26" hasCustomPrompt="1"/>
          </p:nvPr>
        </p:nvSpPr>
        <p:spPr>
          <a:xfrm>
            <a:off x="6515869" y="12035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6515869" y="3075806"/>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5" name="Текст 3"/>
          <p:cNvSpPr>
            <a:spLocks noGrp="1"/>
          </p:cNvSpPr>
          <p:nvPr>
            <p:ph type="body" sz="quarter" idx="28" hasCustomPrompt="1"/>
          </p:nvPr>
        </p:nvSpPr>
        <p:spPr>
          <a:xfrm>
            <a:off x="6515869" y="4515966"/>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6" name="Текст 3"/>
          <p:cNvSpPr>
            <a:spLocks noGrp="1"/>
          </p:cNvSpPr>
          <p:nvPr>
            <p:ph type="body" sz="quarter" idx="29" hasCustomPrompt="1"/>
          </p:nvPr>
        </p:nvSpPr>
        <p:spPr>
          <a:xfrm>
            <a:off x="6515869" y="26437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2706420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28"/>
          </p:nvPr>
        </p:nvSpPr>
        <p:spPr>
          <a:xfrm>
            <a:off x="467544" y="1203598"/>
            <a:ext cx="2447925" cy="1655763"/>
          </a:xfrm>
          <a:prstGeom prst="rect">
            <a:avLst/>
          </a:prstGeom>
        </p:spPr>
        <p:txBody>
          <a:bodyPr/>
          <a:lstStyle>
            <a:lvl1pPr marL="0" indent="0">
              <a:buNone/>
              <a:defRPr sz="1400" baseline="0"/>
            </a:lvl1pPr>
          </a:lstStyle>
          <a:p>
            <a:pPr lvl="0"/>
            <a:r>
              <a:rPr lang="ru-RU"/>
              <a:t>Образец текста</a:t>
            </a:r>
          </a:p>
        </p:txBody>
      </p:sp>
      <p:sp>
        <p:nvSpPr>
          <p:cNvPr id="15" name="Текст 3"/>
          <p:cNvSpPr>
            <a:spLocks noGrp="1"/>
          </p:cNvSpPr>
          <p:nvPr>
            <p:ph type="body" sz="quarter" idx="29"/>
          </p:nvPr>
        </p:nvSpPr>
        <p:spPr>
          <a:xfrm>
            <a:off x="467544" y="3075806"/>
            <a:ext cx="2447925" cy="1655763"/>
          </a:xfrm>
          <a:prstGeom prst="rect">
            <a:avLst/>
          </a:prstGeom>
        </p:spPr>
        <p:txBody>
          <a:bodyPr/>
          <a:lstStyle>
            <a:lvl1pPr marL="0" indent="0">
              <a:buNone/>
              <a:defRPr sz="1400" baseline="0"/>
            </a:lvl1pPr>
          </a:lstStyle>
          <a:p>
            <a:pPr lvl="0"/>
            <a:r>
              <a:rPr lang="ru-RU"/>
              <a:t>Образец текста</a:t>
            </a:r>
          </a:p>
        </p:txBody>
      </p:sp>
      <p:sp>
        <p:nvSpPr>
          <p:cNvPr id="16" name="Текст 3"/>
          <p:cNvSpPr>
            <a:spLocks noGrp="1"/>
          </p:cNvSpPr>
          <p:nvPr>
            <p:ph type="body" sz="quarter" idx="30"/>
          </p:nvPr>
        </p:nvSpPr>
        <p:spPr>
          <a:xfrm>
            <a:off x="3348037" y="3075806"/>
            <a:ext cx="2447925" cy="1655763"/>
          </a:xfrm>
          <a:prstGeom prst="rect">
            <a:avLst/>
          </a:prstGeom>
        </p:spPr>
        <p:txBody>
          <a:bodyPr/>
          <a:lstStyle>
            <a:lvl1pPr marL="0" indent="0">
              <a:buNone/>
              <a:defRPr sz="1400" baseline="0"/>
            </a:lvl1pPr>
          </a:lstStyle>
          <a:p>
            <a:pPr lvl="0"/>
            <a:r>
              <a:rPr lang="ru-RU"/>
              <a:t>Образец текста</a:t>
            </a:r>
          </a:p>
        </p:txBody>
      </p:sp>
      <p:sp>
        <p:nvSpPr>
          <p:cNvPr id="17" name="Текст 3"/>
          <p:cNvSpPr>
            <a:spLocks noGrp="1"/>
          </p:cNvSpPr>
          <p:nvPr>
            <p:ph type="body" sz="quarter" idx="31"/>
          </p:nvPr>
        </p:nvSpPr>
        <p:spPr>
          <a:xfrm>
            <a:off x="6228184" y="3075806"/>
            <a:ext cx="2447925" cy="1655763"/>
          </a:xfrm>
          <a:prstGeom prst="rect">
            <a:avLst/>
          </a:prstGeom>
        </p:spPr>
        <p:txBody>
          <a:bodyPr/>
          <a:lstStyle>
            <a:lvl1pPr marL="0" indent="0">
              <a:buNone/>
              <a:defRPr sz="1400" baseline="0"/>
            </a:lvl1pPr>
          </a:lstStyle>
          <a:p>
            <a:pPr lvl="0"/>
            <a:r>
              <a:rPr lang="ru-RU"/>
              <a:t>Образец текста</a:t>
            </a:r>
          </a:p>
        </p:txBody>
      </p:sp>
      <p:sp>
        <p:nvSpPr>
          <p:cNvPr id="18" name="Текст 3"/>
          <p:cNvSpPr>
            <a:spLocks noGrp="1"/>
          </p:cNvSpPr>
          <p:nvPr>
            <p:ph type="body" sz="quarter" idx="32"/>
          </p:nvPr>
        </p:nvSpPr>
        <p:spPr>
          <a:xfrm>
            <a:off x="6228184" y="1203598"/>
            <a:ext cx="2447925" cy="1655763"/>
          </a:xfrm>
          <a:prstGeom prst="rect">
            <a:avLst/>
          </a:prstGeom>
        </p:spPr>
        <p:txBody>
          <a:bodyPr/>
          <a:lstStyle>
            <a:lvl1pPr marL="0" indent="0">
              <a:buNone/>
              <a:defRPr sz="1400" baseline="0"/>
            </a:lvl1pPr>
          </a:lstStyle>
          <a:p>
            <a:pPr lvl="0"/>
            <a:r>
              <a:rPr lang="ru-RU"/>
              <a:t>Образец текста</a:t>
            </a:r>
          </a:p>
        </p:txBody>
      </p:sp>
      <p:sp>
        <p:nvSpPr>
          <p:cNvPr id="22" name="Текст 3"/>
          <p:cNvSpPr>
            <a:spLocks noGrp="1"/>
          </p:cNvSpPr>
          <p:nvPr>
            <p:ph type="body" sz="quarter" idx="33"/>
          </p:nvPr>
        </p:nvSpPr>
        <p:spPr>
          <a:xfrm>
            <a:off x="3348037" y="1203598"/>
            <a:ext cx="2447925" cy="1655763"/>
          </a:xfrm>
          <a:prstGeom prst="rect">
            <a:avLst/>
          </a:prstGeom>
        </p:spPr>
        <p:txBody>
          <a:bodyPr/>
          <a:lstStyle>
            <a:lvl1pPr marL="0" indent="0">
              <a:buNone/>
              <a:defRPr sz="1400" baseline="0"/>
            </a:lvl1pPr>
          </a:lstStyle>
          <a:p>
            <a:pPr lvl="0"/>
            <a:r>
              <a:rPr lang="ru-RU"/>
              <a:t>Образец текста</a:t>
            </a:r>
          </a:p>
        </p:txBody>
      </p:sp>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165380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467545"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1" name="Текст 3"/>
          <p:cNvSpPr>
            <a:spLocks noGrp="1"/>
          </p:cNvSpPr>
          <p:nvPr>
            <p:ph type="body" sz="quarter" idx="19" hasCustomPrompt="1"/>
          </p:nvPr>
        </p:nvSpPr>
        <p:spPr>
          <a:xfrm>
            <a:off x="467545"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467544"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2555776"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2555776"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2555777"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2555777"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3" name="Рисунок 11"/>
          <p:cNvSpPr>
            <a:spLocks noGrp="1"/>
          </p:cNvSpPr>
          <p:nvPr>
            <p:ph type="pic" sz="quarter" idx="26" hasCustomPrompt="1"/>
          </p:nvPr>
        </p:nvSpPr>
        <p:spPr>
          <a:xfrm>
            <a:off x="4644008"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4644008"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5" name="Текст 3"/>
          <p:cNvSpPr>
            <a:spLocks noGrp="1"/>
          </p:cNvSpPr>
          <p:nvPr>
            <p:ph type="body" sz="quarter" idx="28" hasCustomPrompt="1"/>
          </p:nvPr>
        </p:nvSpPr>
        <p:spPr>
          <a:xfrm>
            <a:off x="4644009"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6" name="Текст 3"/>
          <p:cNvSpPr>
            <a:spLocks noGrp="1"/>
          </p:cNvSpPr>
          <p:nvPr>
            <p:ph type="body" sz="quarter" idx="29" hasCustomPrompt="1"/>
          </p:nvPr>
        </p:nvSpPr>
        <p:spPr>
          <a:xfrm>
            <a:off x="4644009"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7" name="Рисунок 11"/>
          <p:cNvSpPr>
            <a:spLocks noGrp="1"/>
          </p:cNvSpPr>
          <p:nvPr>
            <p:ph type="pic" sz="quarter" idx="30" hasCustomPrompt="1"/>
          </p:nvPr>
        </p:nvSpPr>
        <p:spPr>
          <a:xfrm>
            <a:off x="6732240"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8" name="Рисунок 11"/>
          <p:cNvSpPr>
            <a:spLocks noGrp="1"/>
          </p:cNvSpPr>
          <p:nvPr>
            <p:ph type="pic" sz="quarter" idx="31" hasCustomPrompt="1"/>
          </p:nvPr>
        </p:nvSpPr>
        <p:spPr>
          <a:xfrm>
            <a:off x="6732240"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4" name="Текст 3"/>
          <p:cNvSpPr>
            <a:spLocks noGrp="1"/>
          </p:cNvSpPr>
          <p:nvPr>
            <p:ph type="body" sz="quarter" idx="32" hasCustomPrompt="1"/>
          </p:nvPr>
        </p:nvSpPr>
        <p:spPr>
          <a:xfrm>
            <a:off x="6732241"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5" name="Текст 3"/>
          <p:cNvSpPr>
            <a:spLocks noGrp="1"/>
          </p:cNvSpPr>
          <p:nvPr>
            <p:ph type="body" sz="quarter" idx="33" hasCustomPrompt="1"/>
          </p:nvPr>
        </p:nvSpPr>
        <p:spPr>
          <a:xfrm>
            <a:off x="6732241"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pic>
        <p:nvPicPr>
          <p:cNvPr id="26" name="Рисунок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1337445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12" name="Рисунок 11"/>
          <p:cNvSpPr>
            <a:spLocks noGrp="1"/>
          </p:cNvSpPr>
          <p:nvPr>
            <p:ph type="pic" sz="quarter" idx="20" hasCustomPrompt="1"/>
          </p:nvPr>
        </p:nvSpPr>
        <p:spPr>
          <a:xfrm>
            <a:off x="467544"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2555776"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2555776"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3" name="Рисунок 11"/>
          <p:cNvSpPr>
            <a:spLocks noGrp="1"/>
          </p:cNvSpPr>
          <p:nvPr>
            <p:ph type="pic" sz="quarter" idx="26" hasCustomPrompt="1"/>
          </p:nvPr>
        </p:nvSpPr>
        <p:spPr>
          <a:xfrm>
            <a:off x="4644008"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4644008"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7" name="Рисунок 11"/>
          <p:cNvSpPr>
            <a:spLocks noGrp="1"/>
          </p:cNvSpPr>
          <p:nvPr>
            <p:ph type="pic" sz="quarter" idx="30" hasCustomPrompt="1"/>
          </p:nvPr>
        </p:nvSpPr>
        <p:spPr>
          <a:xfrm>
            <a:off x="6732240"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8" name="Рисунок 11"/>
          <p:cNvSpPr>
            <a:spLocks noGrp="1"/>
          </p:cNvSpPr>
          <p:nvPr>
            <p:ph type="pic" sz="quarter" idx="31" hasCustomPrompt="1"/>
          </p:nvPr>
        </p:nvSpPr>
        <p:spPr>
          <a:xfrm>
            <a:off x="6732240"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pic>
        <p:nvPicPr>
          <p:cNvPr id="15" name="Рисунок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3718985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32" hasCustomPrompt="1"/>
          </p:nvPr>
        </p:nvSpPr>
        <p:spPr>
          <a:xfrm>
            <a:off x="467544"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15" name="Текст 3"/>
          <p:cNvSpPr>
            <a:spLocks noGrp="1"/>
          </p:cNvSpPr>
          <p:nvPr>
            <p:ph type="body" sz="quarter" idx="33" hasCustomPrompt="1"/>
          </p:nvPr>
        </p:nvSpPr>
        <p:spPr>
          <a:xfrm>
            <a:off x="2555776"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16" name="Текст 3"/>
          <p:cNvSpPr>
            <a:spLocks noGrp="1"/>
          </p:cNvSpPr>
          <p:nvPr>
            <p:ph type="body" sz="quarter" idx="34" hasCustomPrompt="1"/>
          </p:nvPr>
        </p:nvSpPr>
        <p:spPr>
          <a:xfrm>
            <a:off x="4644008"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2" name="Текст 3"/>
          <p:cNvSpPr>
            <a:spLocks noGrp="1"/>
          </p:cNvSpPr>
          <p:nvPr>
            <p:ph type="body" sz="quarter" idx="35" hasCustomPrompt="1"/>
          </p:nvPr>
        </p:nvSpPr>
        <p:spPr>
          <a:xfrm>
            <a:off x="6732240"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3" name="Текст 3"/>
          <p:cNvSpPr>
            <a:spLocks noGrp="1"/>
          </p:cNvSpPr>
          <p:nvPr>
            <p:ph type="body" sz="quarter" idx="36" hasCustomPrompt="1"/>
          </p:nvPr>
        </p:nvSpPr>
        <p:spPr>
          <a:xfrm>
            <a:off x="467544"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4" name="Текст 3"/>
          <p:cNvSpPr>
            <a:spLocks noGrp="1"/>
          </p:cNvSpPr>
          <p:nvPr>
            <p:ph type="body" sz="quarter" idx="37" hasCustomPrompt="1"/>
          </p:nvPr>
        </p:nvSpPr>
        <p:spPr>
          <a:xfrm>
            <a:off x="2555776"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5" name="Текст 3"/>
          <p:cNvSpPr>
            <a:spLocks noGrp="1"/>
          </p:cNvSpPr>
          <p:nvPr>
            <p:ph type="body" sz="quarter" idx="38" hasCustomPrompt="1"/>
          </p:nvPr>
        </p:nvSpPr>
        <p:spPr>
          <a:xfrm>
            <a:off x="4644008"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6" name="Текст 3"/>
          <p:cNvSpPr>
            <a:spLocks noGrp="1"/>
          </p:cNvSpPr>
          <p:nvPr>
            <p:ph type="body" sz="quarter" idx="39" hasCustomPrompt="1"/>
          </p:nvPr>
        </p:nvSpPr>
        <p:spPr>
          <a:xfrm>
            <a:off x="6732240"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6651" y="172893"/>
            <a:ext cx="631813" cy="598657"/>
          </a:xfrm>
          <a:prstGeom prst="rect">
            <a:avLst/>
          </a:prstGeom>
        </p:spPr>
      </p:pic>
    </p:spTree>
    <p:extLst>
      <p:ext uri="{BB962C8B-B14F-4D97-AF65-F5344CB8AC3E}">
        <p14:creationId xmlns:p14="http://schemas.microsoft.com/office/powerpoint/2010/main" val="67479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слева (доп)">
    <p:bg>
      <p:bgPr>
        <a:blipFill dpi="0" rotWithShape="1">
          <a:blip r:embed="rId2">
            <a:lum/>
          </a:blip>
          <a:srcRect/>
          <a:tile tx="0" ty="0" sx="38000" sy="38000" flip="none" algn="br"/>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99"/>
            <a:ext cx="5050904" cy="637579"/>
          </a:xfrm>
          <a:prstGeom prst="rect">
            <a:avLst/>
          </a:prstGeom>
        </p:spPr>
        <p:txBody>
          <a:bodyPr>
            <a:noAutofit/>
          </a:bodyPr>
          <a:lstStyle>
            <a:lvl1pPr algn="l">
              <a:defRPr sz="2800" b="1">
                <a:latin typeface="+mn-lt"/>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0" y="1131590"/>
            <a:ext cx="4114800" cy="3600450"/>
          </a:xfrm>
          <a:prstGeom prst="rect">
            <a:avLst/>
          </a:prstGeom>
        </p:spPr>
        <p:txBody>
          <a:bodyPr>
            <a:normAutofit/>
          </a:bodyPr>
          <a:lstStyle>
            <a:lvl1pPr marL="0" indent="0">
              <a:buNone/>
              <a:defRPr sz="1600"/>
            </a:lvl1pPr>
            <a:lvl2pPr marL="0" indent="-180000">
              <a:spcBef>
                <a:spcPts val="0"/>
              </a:spcBef>
              <a:buFont typeface="Arial" panose="020B0604020202020204" pitchFamily="34" charset="0"/>
              <a:buChar char="•"/>
              <a:defRPr sz="1600"/>
            </a:lvl2pPr>
            <a:lvl3pPr marL="1219076" indent="0">
              <a:buNone/>
              <a:defRPr sz="2400"/>
            </a:lvl3pPr>
            <a:lvl4pPr marL="1828616" indent="0">
              <a:buNone/>
              <a:defRPr sz="2000"/>
            </a:lvl4pPr>
            <a:lvl5pPr marL="2438155" indent="0">
              <a:buNone/>
              <a:defRPr sz="2000"/>
            </a:lvl5pPr>
          </a:lstStyle>
          <a:p>
            <a:pPr lvl="0"/>
            <a:r>
              <a:rPr lang="ru-RU"/>
              <a:t>Образец текста</a:t>
            </a:r>
          </a:p>
          <a:p>
            <a:pPr lvl="1"/>
            <a:r>
              <a:rPr lang="ru-RU"/>
              <a:t>Второй уровень</a:t>
            </a:r>
          </a:p>
        </p:txBody>
      </p:sp>
      <p:sp>
        <p:nvSpPr>
          <p:cNvPr id="8"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1801029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6" name="Объект 5"/>
          <p:cNvSpPr>
            <a:spLocks noGrp="1"/>
          </p:cNvSpPr>
          <p:nvPr>
            <p:ph sz="quarter" idx="13"/>
          </p:nvPr>
        </p:nvSpPr>
        <p:spPr>
          <a:xfrm>
            <a:off x="457200" y="1131888"/>
            <a:ext cx="8229600" cy="3600102"/>
          </a:xfrm>
          <a:prstGeom prst="rect">
            <a:avLst/>
          </a:prstGeom>
        </p:spPr>
        <p:txBody>
          <a:bodyPr>
            <a:normAutofit/>
          </a:bodyPr>
          <a:lstStyle>
            <a:lvl1pPr marL="0" indent="0">
              <a:buFontTx/>
              <a:buNone/>
              <a:defRPr sz="1600"/>
            </a:lvl1pPr>
            <a:lvl2pPr marL="0" indent="-180000">
              <a:spcBef>
                <a:spcPts val="0"/>
              </a:spcBef>
              <a:buFont typeface="Arial" panose="020B0604020202020204" pitchFamily="34" charset="0"/>
              <a:buChar char="•"/>
              <a:defRPr sz="1600"/>
            </a:lvl2pPr>
            <a:lvl3pPr>
              <a:defRPr sz="1600"/>
            </a:lvl3pPr>
            <a:lvl4pPr>
              <a:defRPr sz="1600"/>
            </a:lvl4pPr>
            <a:lvl5pPr>
              <a:defRPr sz="1600"/>
            </a:lvl5pPr>
          </a:lstStyle>
          <a:p>
            <a:pPr lvl="0"/>
            <a:r>
              <a:rPr lang="ru-RU"/>
              <a:t>Образец текста</a:t>
            </a:r>
          </a:p>
          <a:p>
            <a:pPr lvl="1"/>
            <a:r>
              <a:rPr lang="ru-RU"/>
              <a:t>Второй уровень</a:t>
            </a:r>
          </a:p>
        </p:txBody>
      </p:sp>
      <p:sp>
        <p:nvSpPr>
          <p:cNvPr id="5"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Два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0" y="1131018"/>
            <a:ext cx="3970784" cy="3600977"/>
          </a:xfrm>
          <a:prstGeom prst="rect">
            <a:avLst/>
          </a:prstGeom>
        </p:spPr>
        <p:txBody>
          <a:bodyPr>
            <a:normAutofit/>
          </a:bodyPr>
          <a:lstStyle>
            <a:lvl1pPr marL="0" indent="0">
              <a:buFontTx/>
              <a:buNone/>
              <a:defRPr sz="1600"/>
            </a:lvl1pPr>
            <a:lvl2pPr marL="0" indent="-180000">
              <a:spcBef>
                <a:spcPts val="0"/>
              </a:spcBef>
              <a:buFont typeface="Arial" panose="020B0604020202020204" pitchFamily="34" charset="0"/>
              <a:buChar char="•"/>
              <a:defRPr sz="1600"/>
            </a:lvl2pPr>
            <a:lvl3pPr>
              <a:defRPr sz="2400"/>
            </a:lvl3pPr>
            <a:lvl4pPr>
              <a:defRPr sz="2133"/>
            </a:lvl4pPr>
            <a:lvl5pPr>
              <a:defRPr sz="2133"/>
            </a:lvl5pPr>
          </a:lstStyle>
          <a:p>
            <a:pPr lvl="0"/>
            <a:r>
              <a:rPr lang="ru-RU"/>
              <a:t>Образец текста</a:t>
            </a:r>
          </a:p>
          <a:p>
            <a:pPr lvl="1"/>
            <a:r>
              <a:rPr lang="ru-RU"/>
              <a:t>Второй уровень</a:t>
            </a:r>
          </a:p>
        </p:txBody>
      </p:sp>
      <p:sp>
        <p:nvSpPr>
          <p:cNvPr id="9" name="Объект 8"/>
          <p:cNvSpPr>
            <a:spLocks noGrp="1"/>
          </p:cNvSpPr>
          <p:nvPr>
            <p:ph sz="quarter" idx="14"/>
          </p:nvPr>
        </p:nvSpPr>
        <p:spPr>
          <a:xfrm>
            <a:off x="4644008" y="1131017"/>
            <a:ext cx="4042792" cy="3600975"/>
          </a:xfrm>
          <a:prstGeom prst="rect">
            <a:avLst/>
          </a:prstGeom>
        </p:spPr>
        <p:txBody>
          <a:bodyPr>
            <a:normAutofit/>
          </a:bodyPr>
          <a:lstStyle>
            <a:lvl1pPr marL="0" indent="0">
              <a:spcBef>
                <a:spcPts val="0"/>
              </a:spcBef>
              <a:buNone/>
              <a:defRPr sz="1600"/>
            </a:lvl1pPr>
            <a:lvl2pPr marL="0" indent="-180000">
              <a:spcBef>
                <a:spcPts val="0"/>
              </a:spcBef>
              <a:buFont typeface="Arial" panose="020B0604020202020204" pitchFamily="34" charset="0"/>
              <a:buChar char="•"/>
              <a:defRPr sz="1600"/>
            </a:lvl2pPr>
            <a:lvl3pPr>
              <a:defRPr sz="2400"/>
            </a:lvl3pPr>
            <a:lvl4pPr>
              <a:defRPr sz="2133"/>
            </a:lvl4pPr>
            <a:lvl5pPr>
              <a:defRPr sz="2133"/>
            </a:lvl5pPr>
          </a:lstStyle>
          <a:p>
            <a:pPr lvl="0"/>
            <a:r>
              <a:rPr lang="ru-RU"/>
              <a:t>Образец текста</a:t>
            </a:r>
          </a:p>
          <a:p>
            <a:pPr lvl="1"/>
            <a:r>
              <a:rPr lang="ru-RU"/>
              <a:t>Второй уровень</a:t>
            </a:r>
          </a:p>
        </p:txBody>
      </p:sp>
      <p:sp>
        <p:nvSpPr>
          <p:cNvPr id="8" name="Текст 4"/>
          <p:cNvSpPr>
            <a:spLocks noGrp="1"/>
          </p:cNvSpPr>
          <p:nvPr>
            <p:ph type="body" sz="quarter" idx="15"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1816480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слев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Autofit/>
          </a:bodyPr>
          <a:lstStyle>
            <a:lvl1pPr algn="l">
              <a:defRPr sz="2800" b="1">
                <a:latin typeface="Avenir Next Cyr" panose="020B0503020202020204" pitchFamily="34" charset="-52"/>
                <a:cs typeface="MV Boli" panose="02000500030200090000" pitchFamily="2"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3" y="1131888"/>
            <a:ext cx="4330700" cy="3600450"/>
          </a:xfrm>
          <a:prstGeom prst="rect">
            <a:avLst/>
          </a:prstGeom>
        </p:spPr>
        <p:txBody>
          <a:bodyPr>
            <a:normAutofit/>
          </a:bodyPr>
          <a:lstStyle>
            <a:lvl1pPr marL="0" indent="0">
              <a:buNone/>
              <a:defRPr sz="1600"/>
            </a:lvl1pPr>
            <a:lvl2pPr marL="0" indent="-180000">
              <a:spcBef>
                <a:spcPts val="0"/>
              </a:spcBef>
              <a:buFont typeface="Arial" panose="020B0604020202020204" pitchFamily="34" charset="0"/>
              <a:buChar char="•"/>
              <a:defRPr sz="1600"/>
            </a:lvl2pPr>
            <a:lvl3pPr>
              <a:defRPr sz="1600"/>
            </a:lvl3pPr>
            <a:lvl4pPr>
              <a:defRPr sz="1600"/>
            </a:lvl4pPr>
            <a:lvl5pPr>
              <a:defRPr sz="1600"/>
            </a:lvl5pPr>
          </a:lstStyle>
          <a:p>
            <a:pPr lvl="0"/>
            <a:r>
              <a:rPr lang="ru-RU"/>
              <a:t>Образец текста</a:t>
            </a:r>
          </a:p>
          <a:p>
            <a:pPr lvl="1"/>
            <a:r>
              <a:rPr lang="ru-RU"/>
              <a:t>Второй уровень</a:t>
            </a:r>
          </a:p>
        </p:txBody>
      </p:sp>
      <p:sp>
        <p:nvSpPr>
          <p:cNvPr id="8"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377871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Заголовок 1"/>
          <p:cNvSpPr>
            <a:spLocks noGrp="1" noChangeAspect="1"/>
          </p:cNvSpPr>
          <p:nvPr>
            <p:ph type="ctrTitle" hasCustomPrompt="1"/>
          </p:nvPr>
        </p:nvSpPr>
        <p:spPr>
          <a:xfrm>
            <a:off x="693936" y="2069700"/>
            <a:ext cx="7756127" cy="646331"/>
          </a:xfrm>
          <a:prstGeom prst="rect">
            <a:avLst/>
          </a:prstGeom>
        </p:spPr>
        <p:txBody>
          <a:bodyPr anchor="ctr" anchorCtr="1">
            <a:spAutoFit/>
          </a:bodyPr>
          <a:lstStyle>
            <a:lvl1pPr>
              <a:defRPr sz="3600" b="1" baseline="0">
                <a:latin typeface="Avenir Next Cyr" panose="020B0503020202020204" pitchFamily="34" charset="-52"/>
              </a:defRPr>
            </a:lvl1pPr>
          </a:lstStyle>
          <a:p>
            <a:r>
              <a:rPr lang="ru-RU" dirty="0"/>
              <a:t>Тема презентации</a:t>
            </a:r>
          </a:p>
        </p:txBody>
      </p:sp>
      <p:sp>
        <p:nvSpPr>
          <p:cNvPr id="7" name="Текст 6"/>
          <p:cNvSpPr>
            <a:spLocks noGrp="1"/>
          </p:cNvSpPr>
          <p:nvPr>
            <p:ph type="body" sz="quarter" idx="15" hasCustomPrompt="1"/>
          </p:nvPr>
        </p:nvSpPr>
        <p:spPr>
          <a:xfrm>
            <a:off x="3491880" y="4443958"/>
            <a:ext cx="2160240" cy="287263"/>
          </a:xfrm>
          <a:prstGeom prst="rect">
            <a:avLst/>
          </a:prstGeom>
        </p:spPr>
        <p:txBody>
          <a:bodyPr/>
          <a:lstStyle>
            <a:lvl1pPr marL="0" indent="0" algn="ctr">
              <a:buNone/>
              <a:defRPr sz="1600">
                <a:latin typeface="Avenir Next Cyr" panose="020B0503020202020204" pitchFamily="34" charset="-52"/>
              </a:defRPr>
            </a:lvl1pPr>
          </a:lstStyle>
          <a:p>
            <a:pPr lvl="0"/>
            <a:r>
              <a:rPr lang="en-US" dirty="0"/>
              <a:t>д</a:t>
            </a:r>
            <a:r>
              <a:rPr lang="ru-RU" dirty="0" err="1"/>
              <a:t>д.мм.гггг</a:t>
            </a:r>
            <a:r>
              <a:rPr lang="ru-RU" dirty="0"/>
              <a:t>.</a:t>
            </a:r>
          </a:p>
        </p:txBody>
      </p:sp>
      <p:sp>
        <p:nvSpPr>
          <p:cNvPr id="9" name="Текст 8"/>
          <p:cNvSpPr>
            <a:spLocks noGrp="1"/>
          </p:cNvSpPr>
          <p:nvPr>
            <p:ph type="body" sz="quarter" idx="16" hasCustomPrompt="1"/>
          </p:nvPr>
        </p:nvSpPr>
        <p:spPr>
          <a:xfrm>
            <a:off x="683568" y="4011910"/>
            <a:ext cx="7776863" cy="287337"/>
          </a:xfrm>
          <a:prstGeom prst="rect">
            <a:avLst/>
          </a:prstGeom>
        </p:spPr>
        <p:txBody>
          <a:bodyPr/>
          <a:lstStyle>
            <a:lvl1pPr marL="0" indent="0" algn="ctr">
              <a:buNone/>
              <a:defRPr sz="1600">
                <a:latin typeface="Avenir Next Cyr" panose="020B0503020202020204" pitchFamily="34" charset="-52"/>
              </a:defRPr>
            </a:lvl1pPr>
            <a:lvl2pPr marL="609540" indent="0">
              <a:buNone/>
              <a:defRPr/>
            </a:lvl2pPr>
            <a:lvl3pPr marL="1219078" indent="0">
              <a:buNone/>
              <a:defRPr/>
            </a:lvl3pPr>
            <a:lvl4pPr marL="1828619" indent="0">
              <a:buNone/>
              <a:defRPr/>
            </a:lvl4pPr>
            <a:lvl5pPr marL="2438157" indent="0">
              <a:buNone/>
              <a:defRPr/>
            </a:lvl5pPr>
          </a:lstStyle>
          <a:p>
            <a:pPr lvl="0"/>
            <a:r>
              <a:rPr lang="ru-RU" sz="1600" dirty="0"/>
              <a:t>ФИО</a:t>
            </a:r>
            <a:endParaRPr lang="ru-RU" dirty="0"/>
          </a:p>
        </p:txBody>
      </p:sp>
    </p:spTree>
    <p:extLst>
      <p:ext uri="{BB962C8B-B14F-4D97-AF65-F5344CB8AC3E}">
        <p14:creationId xmlns:p14="http://schemas.microsoft.com/office/powerpoint/2010/main" val="4222301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Три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6156177" y="1131888"/>
            <a:ext cx="2530624" cy="3600450"/>
          </a:xfrm>
          <a:prstGeom prst="rect">
            <a:avLst/>
          </a:prstGeom>
        </p:spPr>
        <p:txBody>
          <a:bodyPr>
            <a:normAutofit/>
          </a:bodyPr>
          <a:lstStyle>
            <a:lvl1pPr marL="0" indent="0">
              <a:buNone/>
              <a:defRPr sz="1400"/>
            </a:lvl1pPr>
            <a:lvl2pPr marL="0" indent="-180000">
              <a:spcBef>
                <a:spcPts val="0"/>
              </a:spcBef>
              <a:buFont typeface="Arial" panose="020B0604020202020204" pitchFamily="34" charset="0"/>
              <a:buChar char="•"/>
              <a:defRPr sz="1400"/>
            </a:lvl2pPr>
            <a:lvl3pPr>
              <a:defRPr sz="2667"/>
            </a:lvl3pPr>
            <a:lvl4pPr>
              <a:defRPr sz="2400"/>
            </a:lvl4pPr>
            <a:lvl5pPr>
              <a:defRPr sz="2400"/>
            </a:lvl5pPr>
          </a:lstStyle>
          <a:p>
            <a:pPr lvl="0"/>
            <a:r>
              <a:rPr lang="ru-RU"/>
              <a:t>Образец текста</a:t>
            </a:r>
          </a:p>
          <a:p>
            <a:pPr lvl="1"/>
            <a:r>
              <a:rPr lang="ru-RU"/>
              <a:t>Второй уровень</a:t>
            </a:r>
          </a:p>
        </p:txBody>
      </p:sp>
      <p:sp>
        <p:nvSpPr>
          <p:cNvPr id="8" name="Объект 4"/>
          <p:cNvSpPr>
            <a:spLocks noGrp="1"/>
          </p:cNvSpPr>
          <p:nvPr>
            <p:ph sz="quarter" idx="14"/>
          </p:nvPr>
        </p:nvSpPr>
        <p:spPr>
          <a:xfrm>
            <a:off x="481239" y="1131888"/>
            <a:ext cx="2506588" cy="3600450"/>
          </a:xfrm>
          <a:prstGeom prst="rect">
            <a:avLst/>
          </a:prstGeom>
        </p:spPr>
        <p:txBody>
          <a:bodyPr>
            <a:normAutofit/>
          </a:bodyPr>
          <a:lstStyle>
            <a:lvl1pPr marL="0" indent="0">
              <a:buNone/>
              <a:defRPr sz="1400"/>
            </a:lvl1pPr>
            <a:lvl2pPr marL="0" indent="-180000">
              <a:spcBef>
                <a:spcPts val="0"/>
              </a:spcBef>
              <a:buFont typeface="Arial" panose="020B0604020202020204" pitchFamily="34" charset="0"/>
              <a:buChar char="•"/>
              <a:defRPr sz="1400"/>
            </a:lvl2pPr>
            <a:lvl3pPr>
              <a:defRPr sz="2667"/>
            </a:lvl3pPr>
            <a:lvl4pPr>
              <a:defRPr sz="2400"/>
            </a:lvl4pPr>
            <a:lvl5pPr>
              <a:defRPr sz="2400"/>
            </a:lvl5pPr>
          </a:lstStyle>
          <a:p>
            <a:pPr lvl="0"/>
            <a:r>
              <a:rPr lang="ru-RU"/>
              <a:t>Образец текста</a:t>
            </a:r>
          </a:p>
          <a:p>
            <a:pPr lvl="1"/>
            <a:r>
              <a:rPr lang="ru-RU"/>
              <a:t>Второй уровень</a:t>
            </a:r>
          </a:p>
        </p:txBody>
      </p:sp>
      <p:sp>
        <p:nvSpPr>
          <p:cNvPr id="9" name="Объект 4"/>
          <p:cNvSpPr>
            <a:spLocks noGrp="1"/>
          </p:cNvSpPr>
          <p:nvPr>
            <p:ph sz="quarter" idx="15"/>
          </p:nvPr>
        </p:nvSpPr>
        <p:spPr>
          <a:xfrm>
            <a:off x="3311864" y="1131888"/>
            <a:ext cx="2520281" cy="3600450"/>
          </a:xfrm>
          <a:prstGeom prst="rect">
            <a:avLst/>
          </a:prstGeom>
        </p:spPr>
        <p:txBody>
          <a:bodyPr>
            <a:normAutofit/>
          </a:bodyPr>
          <a:lstStyle>
            <a:lvl1pPr marL="0" indent="0">
              <a:buNone/>
              <a:defRPr sz="1400"/>
            </a:lvl1pPr>
            <a:lvl2pPr marL="0" indent="-180000">
              <a:spcBef>
                <a:spcPts val="0"/>
              </a:spcBef>
              <a:buFont typeface="Arial" panose="020B0604020202020204" pitchFamily="34" charset="0"/>
              <a:buChar char="•"/>
              <a:defRPr sz="1400"/>
            </a:lvl2pPr>
            <a:lvl3pPr>
              <a:defRPr sz="2667"/>
            </a:lvl3pPr>
            <a:lvl4pPr>
              <a:defRPr sz="2400"/>
            </a:lvl4pPr>
            <a:lvl5pPr>
              <a:defRPr sz="2400"/>
            </a:lvl5pPr>
          </a:lstStyle>
          <a:p>
            <a:pPr lvl="0"/>
            <a:r>
              <a:rPr lang="ru-RU"/>
              <a:t>Образец текста</a:t>
            </a:r>
          </a:p>
          <a:p>
            <a:pPr lvl="1"/>
            <a:r>
              <a:rPr lang="ru-RU"/>
              <a:t>Второй уровень</a:t>
            </a:r>
          </a:p>
        </p:txBody>
      </p:sp>
      <p:sp>
        <p:nvSpPr>
          <p:cNvPr id="13" name="Текст 4"/>
          <p:cNvSpPr>
            <a:spLocks noGrp="1"/>
          </p:cNvSpPr>
          <p:nvPr>
            <p:ph type="body" sz="quarter" idx="16" hasCustomPrompt="1"/>
          </p:nvPr>
        </p:nvSpPr>
        <p:spPr>
          <a:xfrm>
            <a:off x="457200" y="4834956"/>
            <a:ext cx="5698976" cy="273844"/>
          </a:xfrm>
          <a:prstGeom prst="rect">
            <a:avLst/>
          </a:prstGeom>
        </p:spPr>
        <p:txBody>
          <a:bodyPr>
            <a:normAutofit/>
          </a:bodyPr>
          <a:lstStyle>
            <a:lvl1pPr marL="0" indent="0">
              <a:buNone/>
              <a:defRPr sz="1400" b="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3025556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6732240" y="1131590"/>
            <a:ext cx="1954560" cy="3600748"/>
          </a:xfrm>
          <a:prstGeom prst="rect">
            <a:avLst/>
          </a:prstGeom>
        </p:spPr>
        <p:txBody>
          <a:bodyPr>
            <a:normAutofit/>
          </a:bodyPr>
          <a:lstStyle>
            <a:lvl1pPr marL="0" indent="0">
              <a:buNone/>
              <a:defRPr lang="ru-RU" sz="1400" smtClean="0"/>
            </a:lvl1pPr>
            <a:lvl2pPr>
              <a:defRPr sz="3200"/>
            </a:lvl2pPr>
            <a:lvl3pPr>
              <a:defRPr sz="2667"/>
            </a:lvl3pPr>
            <a:lvl4pPr>
              <a:defRPr sz="2400"/>
            </a:lvl4pPr>
            <a:lvl5pPr>
              <a:defRPr sz="2400"/>
            </a:lvl5pPr>
          </a:lstStyle>
          <a:p>
            <a:pPr lvl="0"/>
            <a:r>
              <a:rPr lang="ru-RU"/>
              <a:t>Образец текста</a:t>
            </a:r>
          </a:p>
        </p:txBody>
      </p:sp>
      <p:sp>
        <p:nvSpPr>
          <p:cNvPr id="14" name="Объект 4"/>
          <p:cNvSpPr>
            <a:spLocks noGrp="1"/>
          </p:cNvSpPr>
          <p:nvPr>
            <p:ph sz="quarter" idx="14"/>
          </p:nvPr>
        </p:nvSpPr>
        <p:spPr>
          <a:xfrm>
            <a:off x="4633664" y="1131590"/>
            <a:ext cx="1954560" cy="3600748"/>
          </a:xfrm>
          <a:prstGeom prst="rect">
            <a:avLst/>
          </a:prstGeom>
        </p:spPr>
        <p:txBody>
          <a:bodyPr>
            <a:normAutofit/>
          </a:bodyPr>
          <a:lstStyle>
            <a:lvl1pPr marL="0" indent="0">
              <a:buNone/>
              <a:defRPr lang="ru-RU" sz="1400" smtClean="0"/>
            </a:lvl1pPr>
            <a:lvl2pPr>
              <a:defRPr sz="3200"/>
            </a:lvl2pPr>
            <a:lvl3pPr>
              <a:defRPr sz="2667"/>
            </a:lvl3pPr>
            <a:lvl4pPr>
              <a:defRPr sz="2400"/>
            </a:lvl4pPr>
            <a:lvl5pPr>
              <a:defRPr sz="2400"/>
            </a:lvl5pPr>
          </a:lstStyle>
          <a:p>
            <a:pPr lvl="0"/>
            <a:r>
              <a:rPr lang="ru-RU"/>
              <a:t>Образец текста</a:t>
            </a:r>
          </a:p>
        </p:txBody>
      </p:sp>
      <p:sp>
        <p:nvSpPr>
          <p:cNvPr id="15" name="Объект 4"/>
          <p:cNvSpPr>
            <a:spLocks noGrp="1"/>
          </p:cNvSpPr>
          <p:nvPr>
            <p:ph sz="quarter" idx="15"/>
          </p:nvPr>
        </p:nvSpPr>
        <p:spPr>
          <a:xfrm>
            <a:off x="2545432" y="1131590"/>
            <a:ext cx="1954560" cy="3600748"/>
          </a:xfrm>
          <a:prstGeom prst="rect">
            <a:avLst/>
          </a:prstGeom>
        </p:spPr>
        <p:txBody>
          <a:bodyPr>
            <a:normAutofit/>
          </a:bodyPr>
          <a:lstStyle>
            <a:lvl1pPr marL="0" indent="0">
              <a:buNone/>
              <a:defRPr lang="ru-RU" sz="1400" smtClean="0"/>
            </a:lvl1pPr>
            <a:lvl2pPr>
              <a:defRPr sz="3200"/>
            </a:lvl2pPr>
            <a:lvl3pPr>
              <a:defRPr sz="2667"/>
            </a:lvl3pPr>
            <a:lvl4pPr>
              <a:defRPr sz="2400"/>
            </a:lvl4pPr>
            <a:lvl5pPr>
              <a:defRPr sz="2400"/>
            </a:lvl5pPr>
          </a:lstStyle>
          <a:p>
            <a:pPr lvl="0"/>
            <a:r>
              <a:rPr lang="ru-RU"/>
              <a:t>Образец текста</a:t>
            </a:r>
          </a:p>
        </p:txBody>
      </p:sp>
      <p:sp>
        <p:nvSpPr>
          <p:cNvPr id="16" name="Объект 4"/>
          <p:cNvSpPr>
            <a:spLocks noGrp="1"/>
          </p:cNvSpPr>
          <p:nvPr>
            <p:ph sz="quarter" idx="16"/>
          </p:nvPr>
        </p:nvSpPr>
        <p:spPr>
          <a:xfrm>
            <a:off x="457200" y="1130847"/>
            <a:ext cx="1954560" cy="3600748"/>
          </a:xfrm>
          <a:prstGeom prst="rect">
            <a:avLst/>
          </a:prstGeom>
        </p:spPr>
        <p:txBody>
          <a:bodyPr>
            <a:normAutofit/>
          </a:bodyPr>
          <a:lstStyle>
            <a:lvl1pPr marL="0" indent="0">
              <a:buFont typeface="Arial" panose="020B0604020202020204" pitchFamily="34" charset="0"/>
              <a:buNone/>
              <a:defRPr lang="ru-RU" sz="1400" baseline="0" smtClean="0"/>
            </a:lvl1pPr>
            <a:lvl2pPr>
              <a:defRPr sz="3200"/>
            </a:lvl2pPr>
            <a:lvl3pPr>
              <a:defRPr sz="2667"/>
            </a:lvl3pPr>
            <a:lvl4pPr>
              <a:defRPr sz="2400"/>
            </a:lvl4pPr>
            <a:lvl5pPr>
              <a:defRPr sz="2400"/>
            </a:lvl5pPr>
          </a:lstStyle>
          <a:p>
            <a:pPr lvl="0"/>
            <a:r>
              <a:rPr lang="ru-RU"/>
              <a:t>Образец текста</a:t>
            </a:r>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3811494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467544" y="3392790"/>
            <a:ext cx="2592705" cy="907152"/>
          </a:xfrm>
          <a:prstGeom prst="rect">
            <a:avLst/>
          </a:prstGeom>
        </p:spPr>
        <p:txBody>
          <a:bodyPr>
            <a:normAutofit/>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467544" y="1448574"/>
            <a:ext cx="2592288" cy="1728192"/>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3275856" y="1448574"/>
            <a:ext cx="2592288" cy="1728192"/>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6084168" y="1448574"/>
            <a:ext cx="2592288" cy="1728192"/>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6084168" y="3392790"/>
            <a:ext cx="2592705" cy="907152"/>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3275647" y="3392790"/>
            <a:ext cx="2592705" cy="907152"/>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Tree>
    <p:extLst>
      <p:ext uri="{BB962C8B-B14F-4D97-AF65-F5344CB8AC3E}">
        <p14:creationId xmlns:p14="http://schemas.microsoft.com/office/powerpoint/2010/main" val="237012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1979712" y="2571750"/>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1" name="Текст 3"/>
          <p:cNvSpPr>
            <a:spLocks noGrp="1"/>
          </p:cNvSpPr>
          <p:nvPr>
            <p:ph type="body" sz="quarter" idx="19" hasCustomPrompt="1"/>
          </p:nvPr>
        </p:nvSpPr>
        <p:spPr>
          <a:xfrm>
            <a:off x="1979712" y="44439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1979712" y="1131590"/>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4860032" y="1131590"/>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4860032" y="30037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1979712" y="30037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4860032" y="44439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4860032" y="2571750"/>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Tree>
    <p:extLst>
      <p:ext uri="{BB962C8B-B14F-4D97-AF65-F5344CB8AC3E}">
        <p14:creationId xmlns:p14="http://schemas.microsoft.com/office/powerpoint/2010/main" val="3694070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2627784" y="1131590"/>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
        <p:nvSpPr>
          <p:cNvPr id="11" name="Текст 3"/>
          <p:cNvSpPr>
            <a:spLocks noGrp="1"/>
          </p:cNvSpPr>
          <p:nvPr>
            <p:ph type="body" sz="quarter" idx="19" hasCustomPrompt="1"/>
          </p:nvPr>
        </p:nvSpPr>
        <p:spPr>
          <a:xfrm>
            <a:off x="2627784" y="3003798"/>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
        <p:nvSpPr>
          <p:cNvPr id="12" name="Рисунок 11"/>
          <p:cNvSpPr>
            <a:spLocks noGrp="1"/>
          </p:cNvSpPr>
          <p:nvPr>
            <p:ph type="pic" sz="quarter" idx="20" hasCustomPrompt="1"/>
          </p:nvPr>
        </p:nvSpPr>
        <p:spPr>
          <a:xfrm>
            <a:off x="467544" y="1131590"/>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4788024" y="1131590"/>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4788024" y="3003798"/>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3003798"/>
            <a:ext cx="2088232" cy="1392155"/>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6948264" y="3003798"/>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
        <p:nvSpPr>
          <p:cNvPr id="23" name="Текст 3"/>
          <p:cNvSpPr>
            <a:spLocks noGrp="1"/>
          </p:cNvSpPr>
          <p:nvPr>
            <p:ph type="body" sz="quarter" idx="25" hasCustomPrompt="1"/>
          </p:nvPr>
        </p:nvSpPr>
        <p:spPr>
          <a:xfrm>
            <a:off x="6948264" y="1131590"/>
            <a:ext cx="1728192" cy="1411219"/>
          </a:xfrm>
          <a:prstGeom prst="rect">
            <a:avLst/>
          </a:prstGeom>
        </p:spPr>
        <p:txBody>
          <a:bodyPr/>
          <a:lstStyle>
            <a:lvl1pPr marL="0" indent="0" algn="l">
              <a:buFontTx/>
              <a:buNone/>
              <a:defRPr sz="1000"/>
            </a:lvl1pPr>
            <a:lvl2pPr>
              <a:defRPr sz="1000"/>
            </a:lvl2pPr>
            <a:lvl3pPr>
              <a:defRPr sz="1000"/>
            </a:lvl3pPr>
            <a:lvl4pPr>
              <a:defRPr sz="1000"/>
            </a:lvl4pPr>
            <a:lvl5pPr>
              <a:defRPr sz="1000"/>
            </a:lvl5pPr>
          </a:lstStyle>
          <a:p>
            <a:pPr lvl="0"/>
            <a:r>
              <a:rPr lang="ru-RU" dirty="0"/>
              <a:t>Текст</a:t>
            </a:r>
          </a:p>
        </p:txBody>
      </p:sp>
    </p:spTree>
    <p:extLst>
      <p:ext uri="{BB962C8B-B14F-4D97-AF65-F5344CB8AC3E}">
        <p14:creationId xmlns:p14="http://schemas.microsoft.com/office/powerpoint/2010/main" val="222202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5" name="Текст 4"/>
          <p:cNvSpPr>
            <a:spLocks noGrp="1"/>
          </p:cNvSpPr>
          <p:nvPr>
            <p:ph type="body" sz="quarter" idx="18"/>
          </p:nvPr>
        </p:nvSpPr>
        <p:spPr>
          <a:xfrm>
            <a:off x="4787900" y="1131888"/>
            <a:ext cx="3887788" cy="1584326"/>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
        <p:nvSpPr>
          <p:cNvPr id="15" name="Текст 4"/>
          <p:cNvSpPr>
            <a:spLocks noGrp="1"/>
          </p:cNvSpPr>
          <p:nvPr>
            <p:ph type="body" sz="quarter" idx="19"/>
          </p:nvPr>
        </p:nvSpPr>
        <p:spPr>
          <a:xfrm>
            <a:off x="467544" y="1131589"/>
            <a:ext cx="3887788" cy="1584623"/>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
        <p:nvSpPr>
          <p:cNvPr id="16" name="Текст 4"/>
          <p:cNvSpPr>
            <a:spLocks noGrp="1"/>
          </p:cNvSpPr>
          <p:nvPr>
            <p:ph type="body" sz="quarter" idx="20"/>
          </p:nvPr>
        </p:nvSpPr>
        <p:spPr>
          <a:xfrm>
            <a:off x="4788024" y="3003351"/>
            <a:ext cx="3887788" cy="1584623"/>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
        <p:nvSpPr>
          <p:cNvPr id="17" name="Текст 4"/>
          <p:cNvSpPr>
            <a:spLocks noGrp="1"/>
          </p:cNvSpPr>
          <p:nvPr>
            <p:ph type="body" sz="quarter" idx="21"/>
          </p:nvPr>
        </p:nvSpPr>
        <p:spPr>
          <a:xfrm>
            <a:off x="467668" y="3003053"/>
            <a:ext cx="3887788" cy="1584623"/>
          </a:xfrm>
          <a:prstGeom prst="rect">
            <a:avLst/>
          </a:prstGeom>
        </p:spPr>
        <p:txBody>
          <a:bodyPr/>
          <a:lstStyle>
            <a:lvl1pPr marL="0" indent="0">
              <a:buFontTx/>
              <a:buNone/>
              <a:defRPr sz="1400"/>
            </a:lvl1pPr>
            <a:lvl4pPr marL="0" indent="0">
              <a:spcBef>
                <a:spcPts val="0"/>
              </a:spcBef>
              <a:buNone/>
              <a:defRPr sz="1400" baseline="0"/>
            </a:lvl4pPr>
          </a:lstStyle>
          <a:p>
            <a:pPr lvl="0"/>
            <a:r>
              <a:rPr lang="ru-RU"/>
              <a:t>Образец текста</a:t>
            </a:r>
          </a:p>
        </p:txBody>
      </p:sp>
    </p:spTree>
    <p:extLst>
      <p:ext uri="{BB962C8B-B14F-4D97-AF65-F5344CB8AC3E}">
        <p14:creationId xmlns:p14="http://schemas.microsoft.com/office/powerpoint/2010/main" val="138853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467544" y="26437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1" name="Текст 3"/>
          <p:cNvSpPr>
            <a:spLocks noGrp="1"/>
          </p:cNvSpPr>
          <p:nvPr>
            <p:ph type="body" sz="quarter" idx="19" hasCustomPrompt="1"/>
          </p:nvPr>
        </p:nvSpPr>
        <p:spPr>
          <a:xfrm>
            <a:off x="467544" y="4515966"/>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467544" y="12035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3491880" y="12035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3491880" y="3075806"/>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3075806"/>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3491880" y="4515966"/>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3491880" y="26437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3" name="Рисунок 11"/>
          <p:cNvSpPr>
            <a:spLocks noGrp="1"/>
          </p:cNvSpPr>
          <p:nvPr>
            <p:ph type="pic" sz="quarter" idx="26" hasCustomPrompt="1"/>
          </p:nvPr>
        </p:nvSpPr>
        <p:spPr>
          <a:xfrm>
            <a:off x="6515869" y="1203598"/>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6515869" y="3075806"/>
            <a:ext cx="2160240" cy="1440160"/>
          </a:xfrm>
          <a:prstGeom prst="rect">
            <a:avLst/>
          </a:prstGeom>
        </p:spPr>
        <p:txBody>
          <a:bodyPr/>
          <a:lstStyle>
            <a:lvl1pPr marL="0" indent="0">
              <a:buNone/>
              <a:defRPr sz="1400"/>
            </a:lvl1pPr>
          </a:lstStyle>
          <a:p>
            <a:r>
              <a:rPr lang="ru-RU" sz="1400" dirty="0"/>
              <a:t>Рисунок/фото</a:t>
            </a:r>
            <a:endParaRPr lang="ru-RU" dirty="0"/>
          </a:p>
        </p:txBody>
      </p:sp>
      <p:sp>
        <p:nvSpPr>
          <p:cNvPr id="15" name="Текст 3"/>
          <p:cNvSpPr>
            <a:spLocks noGrp="1"/>
          </p:cNvSpPr>
          <p:nvPr>
            <p:ph type="body" sz="quarter" idx="28" hasCustomPrompt="1"/>
          </p:nvPr>
        </p:nvSpPr>
        <p:spPr>
          <a:xfrm>
            <a:off x="6515869" y="4515966"/>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6" name="Текст 3"/>
          <p:cNvSpPr>
            <a:spLocks noGrp="1"/>
          </p:cNvSpPr>
          <p:nvPr>
            <p:ph type="body" sz="quarter" idx="29" hasCustomPrompt="1"/>
          </p:nvPr>
        </p:nvSpPr>
        <p:spPr>
          <a:xfrm>
            <a:off x="6515869" y="2643758"/>
            <a:ext cx="2160587" cy="215900"/>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Tree>
    <p:extLst>
      <p:ext uri="{BB962C8B-B14F-4D97-AF65-F5344CB8AC3E}">
        <p14:creationId xmlns:p14="http://schemas.microsoft.com/office/powerpoint/2010/main" val="3629914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12" name="Рисунок 11"/>
          <p:cNvSpPr>
            <a:spLocks noGrp="1"/>
          </p:cNvSpPr>
          <p:nvPr>
            <p:ph type="pic" sz="quarter" idx="20" hasCustomPrompt="1"/>
          </p:nvPr>
        </p:nvSpPr>
        <p:spPr>
          <a:xfrm>
            <a:off x="467544" y="1203598"/>
            <a:ext cx="2447925" cy="1631950"/>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3348211" y="1203598"/>
            <a:ext cx="2447925" cy="1631950"/>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3348211" y="3075806"/>
            <a:ext cx="2447925" cy="1631950"/>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891" y="3075806"/>
            <a:ext cx="2447925" cy="1631950"/>
          </a:xfrm>
          <a:prstGeom prst="rect">
            <a:avLst/>
          </a:prstGeom>
        </p:spPr>
        <p:txBody>
          <a:bodyPr/>
          <a:lstStyle>
            <a:lvl1pPr marL="0" indent="0">
              <a:buNone/>
              <a:defRPr sz="1400"/>
            </a:lvl1pPr>
          </a:lstStyle>
          <a:p>
            <a:r>
              <a:rPr lang="ru-RU" sz="1400" dirty="0"/>
              <a:t>Рисунок/фото</a:t>
            </a:r>
            <a:endParaRPr lang="ru-RU" dirty="0"/>
          </a:p>
        </p:txBody>
      </p:sp>
      <p:sp>
        <p:nvSpPr>
          <p:cNvPr id="13" name="Рисунок 11"/>
          <p:cNvSpPr>
            <a:spLocks noGrp="1"/>
          </p:cNvSpPr>
          <p:nvPr>
            <p:ph type="pic" sz="quarter" idx="26" hasCustomPrompt="1"/>
          </p:nvPr>
        </p:nvSpPr>
        <p:spPr>
          <a:xfrm>
            <a:off x="6228184" y="1203598"/>
            <a:ext cx="2447925" cy="1631950"/>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6228184" y="3075806"/>
            <a:ext cx="2447925" cy="1631950"/>
          </a:xfrm>
          <a:prstGeom prst="rect">
            <a:avLst/>
          </a:prstGeom>
        </p:spPr>
        <p:txBody>
          <a:bodyPr/>
          <a:lstStyle>
            <a:lvl1pPr marL="0" indent="0">
              <a:buNone/>
              <a:defRPr sz="1400"/>
            </a:lvl1pPr>
          </a:lstStyle>
          <a:p>
            <a:r>
              <a:rPr lang="ru-RU" sz="1400" dirty="0"/>
              <a:t>Рисунок/фото</a:t>
            </a:r>
            <a:endParaRPr lang="ru-RU" dirty="0"/>
          </a:p>
        </p:txBody>
      </p:sp>
    </p:spTree>
    <p:extLst>
      <p:ext uri="{BB962C8B-B14F-4D97-AF65-F5344CB8AC3E}">
        <p14:creationId xmlns:p14="http://schemas.microsoft.com/office/powerpoint/2010/main" val="77367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28"/>
          </p:nvPr>
        </p:nvSpPr>
        <p:spPr>
          <a:xfrm>
            <a:off x="467544" y="1203598"/>
            <a:ext cx="2447925" cy="1655763"/>
          </a:xfrm>
          <a:prstGeom prst="rect">
            <a:avLst/>
          </a:prstGeom>
        </p:spPr>
        <p:txBody>
          <a:bodyPr/>
          <a:lstStyle>
            <a:lvl1pPr marL="0" indent="0">
              <a:buNone/>
              <a:defRPr sz="1400" baseline="0"/>
            </a:lvl1pPr>
          </a:lstStyle>
          <a:p>
            <a:pPr lvl="0"/>
            <a:r>
              <a:rPr lang="ru-RU"/>
              <a:t>Образец текста</a:t>
            </a:r>
          </a:p>
        </p:txBody>
      </p:sp>
      <p:sp>
        <p:nvSpPr>
          <p:cNvPr id="15" name="Текст 3"/>
          <p:cNvSpPr>
            <a:spLocks noGrp="1"/>
          </p:cNvSpPr>
          <p:nvPr>
            <p:ph type="body" sz="quarter" idx="29"/>
          </p:nvPr>
        </p:nvSpPr>
        <p:spPr>
          <a:xfrm>
            <a:off x="467544" y="3075806"/>
            <a:ext cx="2447925" cy="1655763"/>
          </a:xfrm>
          <a:prstGeom prst="rect">
            <a:avLst/>
          </a:prstGeom>
        </p:spPr>
        <p:txBody>
          <a:bodyPr/>
          <a:lstStyle>
            <a:lvl1pPr marL="0" indent="0">
              <a:buNone/>
              <a:defRPr sz="1400" baseline="0"/>
            </a:lvl1pPr>
          </a:lstStyle>
          <a:p>
            <a:pPr lvl="0"/>
            <a:r>
              <a:rPr lang="ru-RU"/>
              <a:t>Образец текста</a:t>
            </a:r>
          </a:p>
        </p:txBody>
      </p:sp>
      <p:sp>
        <p:nvSpPr>
          <p:cNvPr id="16" name="Текст 3"/>
          <p:cNvSpPr>
            <a:spLocks noGrp="1"/>
          </p:cNvSpPr>
          <p:nvPr>
            <p:ph type="body" sz="quarter" idx="30"/>
          </p:nvPr>
        </p:nvSpPr>
        <p:spPr>
          <a:xfrm>
            <a:off x="3348037" y="3075806"/>
            <a:ext cx="2447925" cy="1655763"/>
          </a:xfrm>
          <a:prstGeom prst="rect">
            <a:avLst/>
          </a:prstGeom>
        </p:spPr>
        <p:txBody>
          <a:bodyPr/>
          <a:lstStyle>
            <a:lvl1pPr marL="0" indent="0">
              <a:buNone/>
              <a:defRPr sz="1400" baseline="0"/>
            </a:lvl1pPr>
          </a:lstStyle>
          <a:p>
            <a:pPr lvl="0"/>
            <a:r>
              <a:rPr lang="ru-RU"/>
              <a:t>Образец текста</a:t>
            </a:r>
          </a:p>
        </p:txBody>
      </p:sp>
      <p:sp>
        <p:nvSpPr>
          <p:cNvPr id="17" name="Текст 3"/>
          <p:cNvSpPr>
            <a:spLocks noGrp="1"/>
          </p:cNvSpPr>
          <p:nvPr>
            <p:ph type="body" sz="quarter" idx="31"/>
          </p:nvPr>
        </p:nvSpPr>
        <p:spPr>
          <a:xfrm>
            <a:off x="6228184" y="3075806"/>
            <a:ext cx="2447925" cy="1655763"/>
          </a:xfrm>
          <a:prstGeom prst="rect">
            <a:avLst/>
          </a:prstGeom>
        </p:spPr>
        <p:txBody>
          <a:bodyPr/>
          <a:lstStyle>
            <a:lvl1pPr marL="0" indent="0">
              <a:buNone/>
              <a:defRPr sz="1400" baseline="0"/>
            </a:lvl1pPr>
          </a:lstStyle>
          <a:p>
            <a:pPr lvl="0"/>
            <a:r>
              <a:rPr lang="ru-RU"/>
              <a:t>Образец текста</a:t>
            </a:r>
          </a:p>
        </p:txBody>
      </p:sp>
      <p:sp>
        <p:nvSpPr>
          <p:cNvPr id="18" name="Текст 3"/>
          <p:cNvSpPr>
            <a:spLocks noGrp="1"/>
          </p:cNvSpPr>
          <p:nvPr>
            <p:ph type="body" sz="quarter" idx="32"/>
          </p:nvPr>
        </p:nvSpPr>
        <p:spPr>
          <a:xfrm>
            <a:off x="6228184" y="1203598"/>
            <a:ext cx="2447925" cy="1655763"/>
          </a:xfrm>
          <a:prstGeom prst="rect">
            <a:avLst/>
          </a:prstGeom>
        </p:spPr>
        <p:txBody>
          <a:bodyPr/>
          <a:lstStyle>
            <a:lvl1pPr marL="0" indent="0">
              <a:buNone/>
              <a:defRPr sz="1400" baseline="0"/>
            </a:lvl1pPr>
          </a:lstStyle>
          <a:p>
            <a:pPr lvl="0"/>
            <a:r>
              <a:rPr lang="ru-RU"/>
              <a:t>Образец текста</a:t>
            </a:r>
          </a:p>
        </p:txBody>
      </p:sp>
      <p:sp>
        <p:nvSpPr>
          <p:cNvPr id="22" name="Текст 3"/>
          <p:cNvSpPr>
            <a:spLocks noGrp="1"/>
          </p:cNvSpPr>
          <p:nvPr>
            <p:ph type="body" sz="quarter" idx="33"/>
          </p:nvPr>
        </p:nvSpPr>
        <p:spPr>
          <a:xfrm>
            <a:off x="3348037" y="1203598"/>
            <a:ext cx="2447925" cy="1655763"/>
          </a:xfrm>
          <a:prstGeom prst="rect">
            <a:avLst/>
          </a:prstGeom>
        </p:spPr>
        <p:txBody>
          <a:bodyPr/>
          <a:lstStyle>
            <a:lvl1pPr marL="0" indent="0">
              <a:buNone/>
              <a:defRPr sz="1400" baseline="0"/>
            </a:lvl1pPr>
          </a:lstStyle>
          <a:p>
            <a:pPr lvl="0"/>
            <a:r>
              <a:rPr lang="ru-RU"/>
              <a:t>Образец текста</a:t>
            </a:r>
          </a:p>
        </p:txBody>
      </p:sp>
    </p:spTree>
    <p:extLst>
      <p:ext uri="{BB962C8B-B14F-4D97-AF65-F5344CB8AC3E}">
        <p14:creationId xmlns:p14="http://schemas.microsoft.com/office/powerpoint/2010/main" val="152469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18" hasCustomPrompt="1"/>
          </p:nvPr>
        </p:nvSpPr>
        <p:spPr>
          <a:xfrm>
            <a:off x="467545"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1" name="Текст 3"/>
          <p:cNvSpPr>
            <a:spLocks noGrp="1"/>
          </p:cNvSpPr>
          <p:nvPr>
            <p:ph type="body" sz="quarter" idx="19" hasCustomPrompt="1"/>
          </p:nvPr>
        </p:nvSpPr>
        <p:spPr>
          <a:xfrm>
            <a:off x="467545"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2" name="Рисунок 11"/>
          <p:cNvSpPr>
            <a:spLocks noGrp="1"/>
          </p:cNvSpPr>
          <p:nvPr>
            <p:ph type="pic" sz="quarter" idx="20" hasCustomPrompt="1"/>
          </p:nvPr>
        </p:nvSpPr>
        <p:spPr>
          <a:xfrm>
            <a:off x="467544"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2555776"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2555776"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2" name="Текст 3"/>
          <p:cNvSpPr>
            <a:spLocks noGrp="1"/>
          </p:cNvSpPr>
          <p:nvPr>
            <p:ph type="body" sz="quarter" idx="24" hasCustomPrompt="1"/>
          </p:nvPr>
        </p:nvSpPr>
        <p:spPr>
          <a:xfrm>
            <a:off x="2555777"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3" name="Текст 3"/>
          <p:cNvSpPr>
            <a:spLocks noGrp="1"/>
          </p:cNvSpPr>
          <p:nvPr>
            <p:ph type="body" sz="quarter" idx="25" hasCustomPrompt="1"/>
          </p:nvPr>
        </p:nvSpPr>
        <p:spPr>
          <a:xfrm>
            <a:off x="2555777"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3" name="Рисунок 11"/>
          <p:cNvSpPr>
            <a:spLocks noGrp="1"/>
          </p:cNvSpPr>
          <p:nvPr>
            <p:ph type="pic" sz="quarter" idx="26" hasCustomPrompt="1"/>
          </p:nvPr>
        </p:nvSpPr>
        <p:spPr>
          <a:xfrm>
            <a:off x="4644008"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4644008"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5" name="Текст 3"/>
          <p:cNvSpPr>
            <a:spLocks noGrp="1"/>
          </p:cNvSpPr>
          <p:nvPr>
            <p:ph type="body" sz="quarter" idx="28" hasCustomPrompt="1"/>
          </p:nvPr>
        </p:nvSpPr>
        <p:spPr>
          <a:xfrm>
            <a:off x="4644009"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6" name="Текст 3"/>
          <p:cNvSpPr>
            <a:spLocks noGrp="1"/>
          </p:cNvSpPr>
          <p:nvPr>
            <p:ph type="body" sz="quarter" idx="29" hasCustomPrompt="1"/>
          </p:nvPr>
        </p:nvSpPr>
        <p:spPr>
          <a:xfrm>
            <a:off x="4644009"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17" name="Рисунок 11"/>
          <p:cNvSpPr>
            <a:spLocks noGrp="1"/>
          </p:cNvSpPr>
          <p:nvPr>
            <p:ph type="pic" sz="quarter" idx="30" hasCustomPrompt="1"/>
          </p:nvPr>
        </p:nvSpPr>
        <p:spPr>
          <a:xfrm>
            <a:off x="6732240" y="1203598"/>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8" name="Рисунок 11"/>
          <p:cNvSpPr>
            <a:spLocks noGrp="1"/>
          </p:cNvSpPr>
          <p:nvPr>
            <p:ph type="pic" sz="quarter" idx="31" hasCustomPrompt="1"/>
          </p:nvPr>
        </p:nvSpPr>
        <p:spPr>
          <a:xfrm>
            <a:off x="6732240" y="3075806"/>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4" name="Текст 3"/>
          <p:cNvSpPr>
            <a:spLocks noGrp="1"/>
          </p:cNvSpPr>
          <p:nvPr>
            <p:ph type="body" sz="quarter" idx="32" hasCustomPrompt="1"/>
          </p:nvPr>
        </p:nvSpPr>
        <p:spPr>
          <a:xfrm>
            <a:off x="6732241" y="4371950"/>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
        <p:nvSpPr>
          <p:cNvPr id="25" name="Текст 3"/>
          <p:cNvSpPr>
            <a:spLocks noGrp="1"/>
          </p:cNvSpPr>
          <p:nvPr>
            <p:ph type="body" sz="quarter" idx="33" hasCustomPrompt="1"/>
          </p:nvPr>
        </p:nvSpPr>
        <p:spPr>
          <a:xfrm>
            <a:off x="6732241" y="2499742"/>
            <a:ext cx="1872207" cy="187083"/>
          </a:xfrm>
          <a:prstGeom prst="rect">
            <a:avLst/>
          </a:prstGeom>
        </p:spPr>
        <p:txBody>
          <a:bodyPr/>
          <a:lstStyle>
            <a:lvl1pPr marL="0" indent="0" algn="ctr">
              <a:buFontTx/>
              <a:buNone/>
              <a:defRPr sz="1000"/>
            </a:lvl1pPr>
            <a:lvl2pPr>
              <a:defRPr sz="1000"/>
            </a:lvl2pPr>
            <a:lvl3pPr>
              <a:defRPr sz="1000"/>
            </a:lvl3pPr>
            <a:lvl4pPr>
              <a:defRPr sz="1000"/>
            </a:lvl4pPr>
            <a:lvl5pPr>
              <a:defRPr sz="1000"/>
            </a:lvl5pPr>
          </a:lstStyle>
          <a:p>
            <a:pPr lvl="0"/>
            <a:r>
              <a:rPr lang="ru-RU" dirty="0"/>
              <a:t>подпись</a:t>
            </a:r>
          </a:p>
        </p:txBody>
      </p:sp>
    </p:spTree>
    <p:extLst>
      <p:ext uri="{BB962C8B-B14F-4D97-AF65-F5344CB8AC3E}">
        <p14:creationId xmlns:p14="http://schemas.microsoft.com/office/powerpoint/2010/main" val="171708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Заголовок 1"/>
          <p:cNvSpPr>
            <a:spLocks noGrp="1" noChangeAspect="1"/>
          </p:cNvSpPr>
          <p:nvPr>
            <p:ph type="ctrTitle" hasCustomPrompt="1"/>
          </p:nvPr>
        </p:nvSpPr>
        <p:spPr>
          <a:xfrm>
            <a:off x="693936" y="2069882"/>
            <a:ext cx="7756127" cy="646331"/>
          </a:xfrm>
          <a:prstGeom prst="rect">
            <a:avLst/>
          </a:prstGeom>
        </p:spPr>
        <p:txBody>
          <a:bodyPr anchor="ctr" anchorCtr="1">
            <a:spAutoFit/>
          </a:bodyPr>
          <a:lstStyle>
            <a:lvl1pPr>
              <a:defRPr sz="3600" b="1" baseline="0">
                <a:latin typeface="Avenir Next Cyr" panose="020B0503020202020204" pitchFamily="34" charset="-52"/>
              </a:defRPr>
            </a:lvl1pPr>
          </a:lstStyle>
          <a:p>
            <a:r>
              <a:rPr lang="ru-RU" dirty="0"/>
              <a:t>Тема презентации</a:t>
            </a:r>
          </a:p>
        </p:txBody>
      </p:sp>
      <p:sp>
        <p:nvSpPr>
          <p:cNvPr id="7" name="Текст 6"/>
          <p:cNvSpPr>
            <a:spLocks noGrp="1"/>
          </p:cNvSpPr>
          <p:nvPr>
            <p:ph type="body" sz="quarter" idx="15" hasCustomPrompt="1"/>
          </p:nvPr>
        </p:nvSpPr>
        <p:spPr>
          <a:xfrm>
            <a:off x="3491880" y="4443958"/>
            <a:ext cx="2160240" cy="287263"/>
          </a:xfrm>
          <a:prstGeom prst="rect">
            <a:avLst/>
          </a:prstGeom>
        </p:spPr>
        <p:txBody>
          <a:bodyPr/>
          <a:lstStyle>
            <a:lvl1pPr marL="0" indent="0" algn="ctr">
              <a:buNone/>
              <a:defRPr sz="1600">
                <a:latin typeface="Avenir Next Cyr" panose="020B0503020202020204" pitchFamily="34" charset="-52"/>
              </a:defRPr>
            </a:lvl1pPr>
          </a:lstStyle>
          <a:p>
            <a:pPr lvl="0"/>
            <a:r>
              <a:rPr lang="en-US" dirty="0"/>
              <a:t>д</a:t>
            </a:r>
            <a:r>
              <a:rPr lang="ru-RU" dirty="0" err="1"/>
              <a:t>д.мм.гггг</a:t>
            </a:r>
            <a:r>
              <a:rPr lang="ru-RU" dirty="0"/>
              <a:t>.</a:t>
            </a:r>
          </a:p>
        </p:txBody>
      </p:sp>
    </p:spTree>
    <p:extLst>
      <p:ext uri="{BB962C8B-B14F-4D97-AF65-F5344CB8AC3E}">
        <p14:creationId xmlns:p14="http://schemas.microsoft.com/office/powerpoint/2010/main" val="2151745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12" name="Рисунок 11"/>
          <p:cNvSpPr>
            <a:spLocks noGrp="1"/>
          </p:cNvSpPr>
          <p:nvPr>
            <p:ph type="pic" sz="quarter" idx="20" hasCustomPrompt="1"/>
          </p:nvPr>
        </p:nvSpPr>
        <p:spPr>
          <a:xfrm>
            <a:off x="467544"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9" name="Рисунок 11"/>
          <p:cNvSpPr>
            <a:spLocks noGrp="1"/>
          </p:cNvSpPr>
          <p:nvPr>
            <p:ph type="pic" sz="quarter" idx="21" hasCustomPrompt="1"/>
          </p:nvPr>
        </p:nvSpPr>
        <p:spPr>
          <a:xfrm>
            <a:off x="2555776"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0" name="Рисунок 11"/>
          <p:cNvSpPr>
            <a:spLocks noGrp="1"/>
          </p:cNvSpPr>
          <p:nvPr>
            <p:ph type="pic" sz="quarter" idx="22" hasCustomPrompt="1"/>
          </p:nvPr>
        </p:nvSpPr>
        <p:spPr>
          <a:xfrm>
            <a:off x="2555776"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21" name="Рисунок 11"/>
          <p:cNvSpPr>
            <a:spLocks noGrp="1"/>
          </p:cNvSpPr>
          <p:nvPr>
            <p:ph type="pic" sz="quarter" idx="23" hasCustomPrompt="1"/>
          </p:nvPr>
        </p:nvSpPr>
        <p:spPr>
          <a:xfrm>
            <a:off x="467544"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3" name="Рисунок 11"/>
          <p:cNvSpPr>
            <a:spLocks noGrp="1"/>
          </p:cNvSpPr>
          <p:nvPr>
            <p:ph type="pic" sz="quarter" idx="26" hasCustomPrompt="1"/>
          </p:nvPr>
        </p:nvSpPr>
        <p:spPr>
          <a:xfrm>
            <a:off x="4644008"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4" name="Рисунок 11"/>
          <p:cNvSpPr>
            <a:spLocks noGrp="1"/>
          </p:cNvSpPr>
          <p:nvPr>
            <p:ph type="pic" sz="quarter" idx="27" hasCustomPrompt="1"/>
          </p:nvPr>
        </p:nvSpPr>
        <p:spPr>
          <a:xfrm>
            <a:off x="4644008"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7" name="Рисунок 11"/>
          <p:cNvSpPr>
            <a:spLocks noGrp="1"/>
          </p:cNvSpPr>
          <p:nvPr>
            <p:ph type="pic" sz="quarter" idx="30" hasCustomPrompt="1"/>
          </p:nvPr>
        </p:nvSpPr>
        <p:spPr>
          <a:xfrm>
            <a:off x="6732240" y="1323813"/>
            <a:ext cx="1871906" cy="1247937"/>
          </a:xfrm>
          <a:prstGeom prst="rect">
            <a:avLst/>
          </a:prstGeom>
        </p:spPr>
        <p:txBody>
          <a:bodyPr/>
          <a:lstStyle>
            <a:lvl1pPr marL="0" indent="0">
              <a:buNone/>
              <a:defRPr sz="1400"/>
            </a:lvl1pPr>
          </a:lstStyle>
          <a:p>
            <a:r>
              <a:rPr lang="ru-RU" sz="1400" dirty="0"/>
              <a:t>Рисунок/фото</a:t>
            </a:r>
            <a:endParaRPr lang="ru-RU" dirty="0"/>
          </a:p>
        </p:txBody>
      </p:sp>
      <p:sp>
        <p:nvSpPr>
          <p:cNvPr id="18" name="Рисунок 11"/>
          <p:cNvSpPr>
            <a:spLocks noGrp="1"/>
          </p:cNvSpPr>
          <p:nvPr>
            <p:ph type="pic" sz="quarter" idx="31" hasCustomPrompt="1"/>
          </p:nvPr>
        </p:nvSpPr>
        <p:spPr>
          <a:xfrm>
            <a:off x="6732240" y="2859782"/>
            <a:ext cx="1871906" cy="1247937"/>
          </a:xfrm>
          <a:prstGeom prst="rect">
            <a:avLst/>
          </a:prstGeom>
        </p:spPr>
        <p:txBody>
          <a:bodyPr/>
          <a:lstStyle>
            <a:lvl1pPr marL="0" indent="0">
              <a:buNone/>
              <a:defRPr sz="1400"/>
            </a:lvl1pPr>
          </a:lstStyle>
          <a:p>
            <a:r>
              <a:rPr lang="ru-RU" sz="1400" dirty="0"/>
              <a:t>Рисунок/фото</a:t>
            </a:r>
            <a:endParaRPr lang="ru-RU" dirty="0"/>
          </a:p>
        </p:txBody>
      </p:sp>
    </p:spTree>
    <p:extLst>
      <p:ext uri="{BB962C8B-B14F-4D97-AF65-F5344CB8AC3E}">
        <p14:creationId xmlns:p14="http://schemas.microsoft.com/office/powerpoint/2010/main" val="1883044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Четыре объекта">
    <p:bg>
      <p:bgPr>
        <a:blipFill dpi="0" rotWithShape="1">
          <a:blip r:embed="rId2">
            <a:lum/>
          </a:blip>
          <a:srcRect/>
          <a:tile tx="0" ty="0" sx="38000" sy="38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2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9"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
        <p:nvSpPr>
          <p:cNvPr id="4" name="Текст 3"/>
          <p:cNvSpPr>
            <a:spLocks noGrp="1"/>
          </p:cNvSpPr>
          <p:nvPr>
            <p:ph type="body" sz="quarter" idx="32" hasCustomPrompt="1"/>
          </p:nvPr>
        </p:nvSpPr>
        <p:spPr>
          <a:xfrm>
            <a:off x="467544"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15" name="Текст 3"/>
          <p:cNvSpPr>
            <a:spLocks noGrp="1"/>
          </p:cNvSpPr>
          <p:nvPr>
            <p:ph type="body" sz="quarter" idx="33" hasCustomPrompt="1"/>
          </p:nvPr>
        </p:nvSpPr>
        <p:spPr>
          <a:xfrm>
            <a:off x="2555776"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16" name="Текст 3"/>
          <p:cNvSpPr>
            <a:spLocks noGrp="1"/>
          </p:cNvSpPr>
          <p:nvPr>
            <p:ph type="body" sz="quarter" idx="34" hasCustomPrompt="1"/>
          </p:nvPr>
        </p:nvSpPr>
        <p:spPr>
          <a:xfrm>
            <a:off x="4644008"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2" name="Текст 3"/>
          <p:cNvSpPr>
            <a:spLocks noGrp="1"/>
          </p:cNvSpPr>
          <p:nvPr>
            <p:ph type="body" sz="quarter" idx="35" hasCustomPrompt="1"/>
          </p:nvPr>
        </p:nvSpPr>
        <p:spPr>
          <a:xfrm>
            <a:off x="6732240" y="113159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3" name="Текст 3"/>
          <p:cNvSpPr>
            <a:spLocks noGrp="1"/>
          </p:cNvSpPr>
          <p:nvPr>
            <p:ph type="body" sz="quarter" idx="36" hasCustomPrompt="1"/>
          </p:nvPr>
        </p:nvSpPr>
        <p:spPr>
          <a:xfrm>
            <a:off x="467544"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4" name="Текст 3"/>
          <p:cNvSpPr>
            <a:spLocks noGrp="1"/>
          </p:cNvSpPr>
          <p:nvPr>
            <p:ph type="body" sz="quarter" idx="37" hasCustomPrompt="1"/>
          </p:nvPr>
        </p:nvSpPr>
        <p:spPr>
          <a:xfrm>
            <a:off x="2555776"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5" name="Текст 3"/>
          <p:cNvSpPr>
            <a:spLocks noGrp="1"/>
          </p:cNvSpPr>
          <p:nvPr>
            <p:ph type="body" sz="quarter" idx="38" hasCustomPrompt="1"/>
          </p:nvPr>
        </p:nvSpPr>
        <p:spPr>
          <a:xfrm>
            <a:off x="4644008"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
        <p:nvSpPr>
          <p:cNvPr id="26" name="Текст 3"/>
          <p:cNvSpPr>
            <a:spLocks noGrp="1"/>
          </p:cNvSpPr>
          <p:nvPr>
            <p:ph type="body" sz="quarter" idx="39" hasCustomPrompt="1"/>
          </p:nvPr>
        </p:nvSpPr>
        <p:spPr>
          <a:xfrm>
            <a:off x="6732240" y="3004220"/>
            <a:ext cx="1871662" cy="1655762"/>
          </a:xfrm>
          <a:prstGeom prst="rect">
            <a:avLst/>
          </a:prstGeom>
        </p:spPr>
        <p:txBody>
          <a:bodyPr/>
          <a:lstStyle>
            <a:lvl2pPr marL="0" indent="0">
              <a:spcBef>
                <a:spcPts val="0"/>
              </a:spcBef>
              <a:buNone/>
              <a:defRPr sz="1400" baseline="0"/>
            </a:lvl2pPr>
          </a:lstStyle>
          <a:p>
            <a:pPr lvl="1"/>
            <a:r>
              <a:rPr lang="ru-RU" dirty="0"/>
              <a:t>Образец  текста</a:t>
            </a:r>
          </a:p>
        </p:txBody>
      </p:sp>
    </p:spTree>
    <p:extLst>
      <p:ext uri="{BB962C8B-B14F-4D97-AF65-F5344CB8AC3E}">
        <p14:creationId xmlns:p14="http://schemas.microsoft.com/office/powerpoint/2010/main" val="52621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3"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i="1">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78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685800" y="1707674"/>
            <a:ext cx="7772400" cy="1102519"/>
          </a:xfrm>
          <a:prstGeom prst="rect">
            <a:avLst/>
          </a:prstGeom>
        </p:spPr>
        <p:txBody>
          <a:bodyPr anchor="ctr" anchorCtr="1">
            <a:normAutofit/>
          </a:bodyPr>
          <a:lstStyle>
            <a:lvl1pPr>
              <a:defRPr sz="6600" b="1">
                <a:latin typeface="Avenir Next Cyr" panose="020B0503020202020204" pitchFamily="34" charset="-52"/>
              </a:defRPr>
            </a:lvl1pPr>
          </a:lstStyle>
          <a:p>
            <a:r>
              <a:rPr lang="ru-RU" dirty="0"/>
              <a:t>Тема презентации</a:t>
            </a:r>
          </a:p>
        </p:txBody>
      </p:sp>
      <p:sp>
        <p:nvSpPr>
          <p:cNvPr id="14" name="Текст 13"/>
          <p:cNvSpPr>
            <a:spLocks noGrp="1"/>
          </p:cNvSpPr>
          <p:nvPr>
            <p:ph type="body" sz="quarter" idx="12" hasCustomPrompt="1"/>
          </p:nvPr>
        </p:nvSpPr>
        <p:spPr>
          <a:xfrm>
            <a:off x="6300192" y="4731991"/>
            <a:ext cx="2158008" cy="288032"/>
          </a:xfrm>
          <a:prstGeom prst="rect">
            <a:avLst/>
          </a:prstGeom>
        </p:spPr>
        <p:txBody>
          <a:bodyPr>
            <a:normAutofit/>
          </a:bodyPr>
          <a:lstStyle>
            <a:lvl1pPr marL="0" indent="0">
              <a:buNone/>
              <a:defRPr sz="1600">
                <a:latin typeface="Avenir Next Cyr" panose="020B0503020202020204" pitchFamily="34" charset="-52"/>
              </a:defRPr>
            </a:lvl1pPr>
          </a:lstStyle>
          <a:p>
            <a:pPr lvl="0"/>
            <a:r>
              <a:rPr lang="ru-RU" dirty="0"/>
              <a:t>Группа</a:t>
            </a:r>
            <a:r>
              <a:rPr lang="en-US" dirty="0"/>
              <a:t>/</a:t>
            </a:r>
            <a:r>
              <a:rPr lang="en-US" dirty="0" err="1"/>
              <a:t>должность</a:t>
            </a:r>
            <a:endParaRPr lang="ru-RU" dirty="0"/>
          </a:p>
        </p:txBody>
      </p:sp>
      <p:sp>
        <p:nvSpPr>
          <p:cNvPr id="7" name="Текст 6"/>
          <p:cNvSpPr>
            <a:spLocks noGrp="1"/>
          </p:cNvSpPr>
          <p:nvPr>
            <p:ph type="body" sz="quarter" idx="15" hasCustomPrompt="1"/>
          </p:nvPr>
        </p:nvSpPr>
        <p:spPr>
          <a:xfrm>
            <a:off x="755663" y="4732010"/>
            <a:ext cx="1152055" cy="287263"/>
          </a:xfrm>
          <a:prstGeom prst="rect">
            <a:avLst/>
          </a:prstGeom>
        </p:spPr>
        <p:txBody>
          <a:bodyPr>
            <a:normAutofit/>
          </a:bodyPr>
          <a:lstStyle>
            <a:lvl1pPr marL="0" indent="0">
              <a:buNone/>
              <a:defRPr sz="1600">
                <a:latin typeface="Avenir Next Cyr" panose="020B0503020202020204" pitchFamily="34" charset="-52"/>
              </a:defRPr>
            </a:lvl1pPr>
          </a:lstStyle>
          <a:p>
            <a:pPr lvl="0"/>
            <a:r>
              <a:rPr lang="ru-RU" dirty="0" err="1"/>
              <a:t>Дд.мм.гггг</a:t>
            </a:r>
            <a:r>
              <a:rPr lang="ru-RU" dirty="0"/>
              <a:t>.</a:t>
            </a:r>
          </a:p>
        </p:txBody>
      </p:sp>
      <p:sp>
        <p:nvSpPr>
          <p:cNvPr id="9" name="Текст 8"/>
          <p:cNvSpPr>
            <a:spLocks noGrp="1"/>
          </p:cNvSpPr>
          <p:nvPr>
            <p:ph type="body" sz="quarter" idx="16" hasCustomPrompt="1"/>
          </p:nvPr>
        </p:nvSpPr>
        <p:spPr>
          <a:xfrm>
            <a:off x="3132147" y="4732358"/>
            <a:ext cx="2879725" cy="287337"/>
          </a:xfrm>
          <a:prstGeom prst="rect">
            <a:avLst/>
          </a:prstGeom>
        </p:spPr>
        <p:txBody>
          <a:bodyPr>
            <a:normAutofit/>
          </a:bodyPr>
          <a:lstStyle>
            <a:lvl1pPr marL="0" indent="0" algn="ctr">
              <a:buNone/>
              <a:defRPr sz="1600">
                <a:latin typeface="Avenir Next Cyr" panose="020B0503020202020204" pitchFamily="34" charset="-52"/>
              </a:defRPr>
            </a:lvl1pPr>
            <a:lvl2pPr marL="609540" indent="0">
              <a:buNone/>
              <a:defRPr/>
            </a:lvl2pPr>
            <a:lvl3pPr marL="1219078" indent="0">
              <a:buNone/>
              <a:defRPr/>
            </a:lvl3pPr>
            <a:lvl4pPr marL="1828619" indent="0">
              <a:buNone/>
              <a:defRPr/>
            </a:lvl4pPr>
            <a:lvl5pPr marL="2438157" indent="0">
              <a:buNone/>
              <a:defRPr/>
            </a:lvl5pPr>
          </a:lstStyle>
          <a:p>
            <a:pPr lvl="0"/>
            <a:r>
              <a:rPr lang="ru-RU" sz="1600" dirty="0"/>
              <a:t>ФИО</a:t>
            </a:r>
            <a:endParaRPr lang="ru-RU" dirty="0"/>
          </a:p>
        </p:txBody>
      </p:sp>
    </p:spTree>
    <p:extLst>
      <p:ext uri="{BB962C8B-B14F-4D97-AF65-F5344CB8AC3E}">
        <p14:creationId xmlns:p14="http://schemas.microsoft.com/office/powerpoint/2010/main" val="2239487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Заголовок и объект">
    <p:bg>
      <p:bgPr>
        <a:blipFill dpi="0" rotWithShape="1">
          <a:blip r:embed="rId2">
            <a:lum/>
          </a:blip>
          <a:srcRect/>
          <a:tile tx="0" ty="0" sx="100000" sy="100000" flip="none" algn="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3851920" y="205998"/>
            <a:ext cx="4834880" cy="709587"/>
          </a:xfrm>
          <a:prstGeom prst="rect">
            <a:avLst/>
          </a:prstGeom>
        </p:spPr>
        <p:txBody>
          <a:bodyPr>
            <a:normAutofit/>
          </a:bodyPr>
          <a:lstStyle>
            <a:lvl1pPr algn="l">
              <a:defRPr sz="3200" b="1">
                <a:solidFill>
                  <a:schemeClr val="tx1"/>
                </a:solidFill>
                <a:latin typeface="Avenir Next Cyr" panose="020B0503020202020204" pitchFamily="34" charset="-52"/>
              </a:defRPr>
            </a:lvl1pPr>
          </a:lstStyle>
          <a:p>
            <a:r>
              <a:rPr lang="ru-RU" dirty="0"/>
              <a:t>Образец содержания:</a:t>
            </a:r>
          </a:p>
        </p:txBody>
      </p:sp>
      <p:sp>
        <p:nvSpPr>
          <p:cNvPr id="6" name="Номер слайда 5"/>
          <p:cNvSpPr>
            <a:spLocks noGrp="1"/>
          </p:cNvSpPr>
          <p:nvPr>
            <p:ph type="sldNum" sz="quarter" idx="12"/>
          </p:nvPr>
        </p:nvSpPr>
        <p:spPr>
          <a:xfrm>
            <a:off x="8172400" y="4767264"/>
            <a:ext cx="514400" cy="273844"/>
          </a:xfrm>
        </p:spPr>
        <p:txBody>
          <a:bodyPr>
            <a:normAutofit/>
          </a:bodyPr>
          <a:lstStyle/>
          <a:p>
            <a:fld id="{3A18EB61-9EBD-44E2-9C41-DDD2243C44D8}" type="slidenum">
              <a:rPr lang="ru-RU" smtClean="0"/>
              <a:t>‹#›</a:t>
            </a:fld>
            <a:endParaRPr lang="ru-RU" dirty="0"/>
          </a:p>
        </p:txBody>
      </p:sp>
      <p:sp>
        <p:nvSpPr>
          <p:cNvPr id="10" name="Текст 9"/>
          <p:cNvSpPr>
            <a:spLocks noGrp="1"/>
          </p:cNvSpPr>
          <p:nvPr>
            <p:ph type="body" sz="quarter" idx="13"/>
          </p:nvPr>
        </p:nvSpPr>
        <p:spPr>
          <a:xfrm>
            <a:off x="3851928" y="1131591"/>
            <a:ext cx="4824413" cy="3600400"/>
          </a:xfrm>
          <a:prstGeom prst="rect">
            <a:avLst/>
          </a:prstGeom>
        </p:spPr>
        <p:txBody>
          <a:bodyPr>
            <a:normAutofit/>
          </a:bodyPr>
          <a:lstStyle>
            <a:lvl1pPr>
              <a:buFont typeface="+mj-lt"/>
              <a:buAutoNum type="arabicPeriod"/>
              <a:defRPr sz="2400">
                <a:solidFill>
                  <a:schemeClr val="tx1"/>
                </a:solidFill>
                <a:latin typeface="Avenir Next Cyr" panose="020B0503020202020204" pitchFamily="34" charset="-52"/>
              </a:defRPr>
            </a:lvl1pPr>
          </a:lstStyle>
          <a:p>
            <a:pPr lvl="0"/>
            <a:r>
              <a:rPr lang="ru-RU"/>
              <a:t>Образец текста</a:t>
            </a:r>
          </a:p>
        </p:txBody>
      </p:sp>
    </p:spTree>
    <p:extLst>
      <p:ext uri="{BB962C8B-B14F-4D97-AF65-F5344CB8AC3E}">
        <p14:creationId xmlns:p14="http://schemas.microsoft.com/office/powerpoint/2010/main" val="2557374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лайд-бампер)">
    <p:bg>
      <p:bgPr>
        <a:blipFill dpi="0" rotWithShape="1">
          <a:blip r:embed="rId2">
            <a:lum/>
          </a:blip>
          <a:srcRect/>
          <a:tile tx="0" ty="0" sx="100000" sy="100000" flip="none" algn="br"/>
        </a:blipFill>
        <a:effectLst/>
      </p:bgPr>
    </p:bg>
    <p:spTree>
      <p:nvGrpSpPr>
        <p:cNvPr id="1" name=""/>
        <p:cNvGrpSpPr/>
        <p:nvPr/>
      </p:nvGrpSpPr>
      <p:grpSpPr>
        <a:xfrm>
          <a:off x="0" y="0"/>
          <a:ext cx="0" cy="0"/>
          <a:chOff x="0" y="0"/>
          <a:chExt cx="0" cy="0"/>
        </a:xfrm>
      </p:grpSpPr>
      <p:sp>
        <p:nvSpPr>
          <p:cNvPr id="8" name="Заголовок 1"/>
          <p:cNvSpPr txBox="1">
            <a:spLocks/>
          </p:cNvSpPr>
          <p:nvPr userDrawn="1"/>
        </p:nvSpPr>
        <p:spPr>
          <a:xfrm>
            <a:off x="971600" y="1707655"/>
            <a:ext cx="4320480" cy="1800200"/>
          </a:xfrm>
          <a:prstGeom prst="rect">
            <a:avLst/>
          </a:prstGeom>
        </p:spPr>
        <p:txBody>
          <a:bodyPr anchor="ctr" anchorCtr="0"/>
          <a:lstStyle>
            <a:lvl1pPr algn="ctr" defTabSz="914400" rtl="0" eaLnBrk="1" latinLnBrk="0" hangingPunct="1">
              <a:spcBef>
                <a:spcPct val="0"/>
              </a:spcBef>
              <a:buNone/>
              <a:defRPr sz="6000" b="0" kern="1200">
                <a:solidFill>
                  <a:schemeClr val="tx1"/>
                </a:solidFill>
                <a:latin typeface="Futura-Normal" pitchFamily="2" charset="0"/>
                <a:ea typeface="+mj-ea"/>
                <a:cs typeface="+mj-cs"/>
              </a:defRPr>
            </a:lvl1pPr>
          </a:lstStyle>
          <a:p>
            <a:pPr algn="l"/>
            <a:r>
              <a:rPr lang="ru-RU" sz="5400" b="1" dirty="0">
                <a:latin typeface="Avenir Next Cyr" panose="020B0503020202020204" pitchFamily="34" charset="-52"/>
              </a:rPr>
              <a:t>Заголовок раздела</a:t>
            </a:r>
          </a:p>
        </p:txBody>
      </p:sp>
    </p:spTree>
    <p:extLst>
      <p:ext uri="{BB962C8B-B14F-4D97-AF65-F5344CB8AC3E}">
        <p14:creationId xmlns:p14="http://schemas.microsoft.com/office/powerpoint/2010/main" val="1239138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доп. верия (слайд-бампер)">
    <p:bg>
      <p:bgPr>
        <a:blipFill dpi="0" rotWithShape="1">
          <a:blip r:embed="rId2">
            <a:lum/>
          </a:blip>
          <a:srcRect/>
          <a:tile tx="0" ty="0" sx="100000" sy="100000" flip="none" algn="br"/>
        </a:blipFill>
        <a:effectLst/>
      </p:bgPr>
    </p:bg>
    <p:spTree>
      <p:nvGrpSpPr>
        <p:cNvPr id="1" name=""/>
        <p:cNvGrpSpPr/>
        <p:nvPr/>
      </p:nvGrpSpPr>
      <p:grpSpPr>
        <a:xfrm>
          <a:off x="0" y="0"/>
          <a:ext cx="0" cy="0"/>
          <a:chOff x="0" y="0"/>
          <a:chExt cx="0" cy="0"/>
        </a:xfrm>
      </p:grpSpPr>
      <p:sp>
        <p:nvSpPr>
          <p:cNvPr id="8" name="Заголовок 1"/>
          <p:cNvSpPr txBox="1">
            <a:spLocks/>
          </p:cNvSpPr>
          <p:nvPr userDrawn="1"/>
        </p:nvSpPr>
        <p:spPr>
          <a:xfrm>
            <a:off x="971600" y="1707655"/>
            <a:ext cx="4320480" cy="1800200"/>
          </a:xfrm>
          <a:prstGeom prst="rect">
            <a:avLst/>
          </a:prstGeom>
        </p:spPr>
        <p:txBody>
          <a:bodyPr anchor="ctr" anchorCtr="0"/>
          <a:lstStyle>
            <a:lvl1pPr algn="ctr" defTabSz="914400" rtl="0" eaLnBrk="1" latinLnBrk="0" hangingPunct="1">
              <a:spcBef>
                <a:spcPct val="0"/>
              </a:spcBef>
              <a:buNone/>
              <a:defRPr sz="6000" b="0" kern="1200">
                <a:solidFill>
                  <a:schemeClr val="tx1"/>
                </a:solidFill>
                <a:latin typeface="Futura-Normal" pitchFamily="2" charset="0"/>
                <a:ea typeface="+mj-ea"/>
                <a:cs typeface="+mj-cs"/>
              </a:defRPr>
            </a:lvl1pPr>
          </a:lstStyle>
          <a:p>
            <a:pPr algn="l"/>
            <a:r>
              <a:rPr lang="ru-RU" sz="5400" b="1" dirty="0">
                <a:latin typeface="Avenir Next Cyr" panose="020B0503020202020204" pitchFamily="34" charset="-52"/>
              </a:rPr>
              <a:t>Заголовок раздела</a:t>
            </a:r>
          </a:p>
        </p:txBody>
      </p:sp>
    </p:spTree>
    <p:extLst>
      <p:ext uri="{BB962C8B-B14F-4D97-AF65-F5344CB8AC3E}">
        <p14:creationId xmlns:p14="http://schemas.microsoft.com/office/powerpoint/2010/main" val="1078459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Два объекта">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rmAutofit/>
          </a:bodyPr>
          <a:lstStyle>
            <a:lvl1pPr algn="l">
              <a:defRPr sz="4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6" name="Объект 5"/>
          <p:cNvSpPr>
            <a:spLocks noGrp="1"/>
          </p:cNvSpPr>
          <p:nvPr>
            <p:ph sz="quarter" idx="13"/>
          </p:nvPr>
        </p:nvSpPr>
        <p:spPr>
          <a:xfrm>
            <a:off x="457200" y="1131888"/>
            <a:ext cx="8229600" cy="3600102"/>
          </a:xfrm>
          <a:prstGeom prst="rect">
            <a:avLst/>
          </a:prstGeom>
        </p:spPr>
        <p:txBody>
          <a:bodyPr>
            <a:normAutofit/>
          </a:bodyPr>
          <a:lstStyle>
            <a:lvl1pPr>
              <a:defRPr sz="4000"/>
            </a:lvl1pPr>
            <a:lvl2pPr>
              <a:defRPr sz="3600"/>
            </a:lvl2pPr>
            <a:lvl3pPr>
              <a:defRPr sz="2800"/>
            </a:lvl3pPr>
            <a:lvl4pPr>
              <a:defRPr sz="2400"/>
            </a:lvl4pPr>
            <a:lvl5pPr>
              <a:defRPr sz="2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341738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Два объекта">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rmAutofit/>
          </a:bodyPr>
          <a:lstStyle>
            <a:lvl1pPr algn="l">
              <a:defRPr sz="4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0" y="1131018"/>
            <a:ext cx="3970784" cy="3600977"/>
          </a:xfrm>
          <a:prstGeom prst="rect">
            <a:avLst/>
          </a:prstGeom>
        </p:spPr>
        <p:txBody>
          <a:bodyPr>
            <a:normAutofit/>
          </a:bodyPr>
          <a:lstStyle>
            <a:lvl1pPr>
              <a:defRPr sz="2800"/>
            </a:lvl1pPr>
            <a:lvl2pPr>
              <a:defRPr sz="2400"/>
            </a:lvl2pPr>
            <a:lvl3pPr>
              <a:defRPr sz="2000"/>
            </a:lvl3pPr>
            <a:lvl4pPr>
              <a:defRPr sz="2000"/>
            </a:lvl4pPr>
            <a:lvl5pPr>
              <a:defRPr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9" name="Объект 8"/>
          <p:cNvSpPr>
            <a:spLocks noGrp="1"/>
          </p:cNvSpPr>
          <p:nvPr>
            <p:ph sz="quarter" idx="14"/>
          </p:nvPr>
        </p:nvSpPr>
        <p:spPr>
          <a:xfrm>
            <a:off x="4644008" y="1131017"/>
            <a:ext cx="4042792" cy="3600975"/>
          </a:xfrm>
          <a:prstGeom prst="rect">
            <a:avLst/>
          </a:prstGeom>
        </p:spPr>
        <p:txBody>
          <a:bodyPr>
            <a:normAutofit/>
          </a:bodyPr>
          <a:lstStyle>
            <a:lvl1pPr>
              <a:defRPr sz="2800"/>
            </a:lvl1pPr>
            <a:lvl2pPr>
              <a:defRPr sz="2400"/>
            </a:lvl2pPr>
            <a:lvl3pPr>
              <a:defRPr sz="2000"/>
            </a:lvl3pPr>
            <a:lvl4pPr>
              <a:defRPr sz="2000"/>
            </a:lvl4pPr>
            <a:lvl5pPr>
              <a:defRPr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6" name="Текст 4"/>
          <p:cNvSpPr>
            <a:spLocks noGrp="1"/>
          </p:cNvSpPr>
          <p:nvPr>
            <p:ph type="body" sz="quarter" idx="15" hasCustomPrompt="1"/>
          </p:nvPr>
        </p:nvSpPr>
        <p:spPr>
          <a:xfrm>
            <a:off x="457200" y="4834956"/>
            <a:ext cx="5698976" cy="273844"/>
          </a:xfrm>
          <a:prstGeom prst="rect">
            <a:avLst/>
          </a:prstGeom>
        </p:spPr>
        <p:txBody>
          <a:bodyPr>
            <a:normAutofit/>
          </a:bodyPr>
          <a:lstStyle>
            <a:lvl1pPr marL="0" indent="0">
              <a:buNone/>
              <a:defRPr sz="1400">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8359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Заголовок 1"/>
          <p:cNvSpPr>
            <a:spLocks noGrp="1" noChangeAspect="1"/>
          </p:cNvSpPr>
          <p:nvPr>
            <p:ph type="ctrTitle" hasCustomPrompt="1"/>
          </p:nvPr>
        </p:nvSpPr>
        <p:spPr>
          <a:xfrm>
            <a:off x="693936" y="2069882"/>
            <a:ext cx="7756127" cy="646331"/>
          </a:xfrm>
          <a:prstGeom prst="rect">
            <a:avLst/>
          </a:prstGeom>
        </p:spPr>
        <p:txBody>
          <a:bodyPr anchor="ctr" anchorCtr="1">
            <a:spAutoFit/>
          </a:bodyPr>
          <a:lstStyle>
            <a:lvl1pPr>
              <a:defRPr sz="3600" b="1" baseline="0">
                <a:latin typeface="Avenir Next Cyr" panose="020B0503020202020204" pitchFamily="34" charset="-52"/>
              </a:defRPr>
            </a:lvl1pPr>
          </a:lstStyle>
          <a:p>
            <a:r>
              <a:rPr lang="ru-RU" dirty="0"/>
              <a:t>Тема презентации</a:t>
            </a:r>
          </a:p>
        </p:txBody>
      </p:sp>
      <p:sp>
        <p:nvSpPr>
          <p:cNvPr id="9" name="Текст 8"/>
          <p:cNvSpPr>
            <a:spLocks noGrp="1"/>
          </p:cNvSpPr>
          <p:nvPr>
            <p:ph type="body" sz="quarter" idx="16" hasCustomPrompt="1"/>
          </p:nvPr>
        </p:nvSpPr>
        <p:spPr>
          <a:xfrm>
            <a:off x="683568" y="4443958"/>
            <a:ext cx="7776863" cy="287337"/>
          </a:xfrm>
          <a:prstGeom prst="rect">
            <a:avLst/>
          </a:prstGeom>
        </p:spPr>
        <p:txBody>
          <a:bodyPr/>
          <a:lstStyle>
            <a:lvl1pPr marL="0" indent="0" algn="ctr">
              <a:buNone/>
              <a:defRPr sz="1600">
                <a:latin typeface="Avenir Next Cyr" panose="020B0503020202020204" pitchFamily="34" charset="-52"/>
              </a:defRPr>
            </a:lvl1pPr>
            <a:lvl2pPr marL="609540" indent="0">
              <a:buNone/>
              <a:defRPr/>
            </a:lvl2pPr>
            <a:lvl3pPr marL="1219078" indent="0">
              <a:buNone/>
              <a:defRPr/>
            </a:lvl3pPr>
            <a:lvl4pPr marL="1828619" indent="0">
              <a:buNone/>
              <a:defRPr/>
            </a:lvl4pPr>
            <a:lvl5pPr marL="2438157" indent="0">
              <a:buNone/>
              <a:defRPr/>
            </a:lvl5pPr>
          </a:lstStyle>
          <a:p>
            <a:pPr lvl="0"/>
            <a:r>
              <a:rPr lang="ru-RU" sz="1600" dirty="0"/>
              <a:t>ФИО</a:t>
            </a:r>
            <a:endParaRPr lang="ru-RU" dirty="0"/>
          </a:p>
        </p:txBody>
      </p:sp>
    </p:spTree>
    <p:extLst>
      <p:ext uri="{BB962C8B-B14F-4D97-AF65-F5344CB8AC3E}">
        <p14:creationId xmlns:p14="http://schemas.microsoft.com/office/powerpoint/2010/main" val="2008415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Два объекта">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8229600" cy="637579"/>
          </a:xfrm>
          <a:prstGeom prst="rect">
            <a:avLst/>
          </a:prstGeom>
        </p:spPr>
        <p:txBody>
          <a:bodyPr>
            <a:normAutofit/>
          </a:bodyPr>
          <a:lstStyle>
            <a:lvl1pPr algn="l">
              <a:defRPr sz="4800" b="1">
                <a:solidFill>
                  <a:schemeClr val="tx1"/>
                </a:solidFill>
                <a:latin typeface="Avenir Next Cyr" panose="020B0503020202020204" pitchFamily="34" charset="-52"/>
                <a:cs typeface="MV Boli" panose="02000500030200090000" pitchFamily="2"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lvl1pPr>
              <a:defRPr>
                <a:solidFill>
                  <a:schemeClr val="tx1"/>
                </a:solidFill>
              </a:defRPr>
            </a:lvl1pPr>
          </a:lstStyle>
          <a:p>
            <a:fld id="{3A18EB61-9EBD-44E2-9C41-DDD2243C44D8}" type="slidenum">
              <a:rPr lang="ru-RU" smtClean="0"/>
              <a:pPr/>
              <a:t>‹#›</a:t>
            </a:fld>
            <a:endParaRPr lang="ru-RU" dirty="0"/>
          </a:p>
        </p:txBody>
      </p:sp>
      <p:sp>
        <p:nvSpPr>
          <p:cNvPr id="5" name="Объект 4"/>
          <p:cNvSpPr>
            <a:spLocks noGrp="1"/>
          </p:cNvSpPr>
          <p:nvPr>
            <p:ph sz="quarter" idx="13"/>
          </p:nvPr>
        </p:nvSpPr>
        <p:spPr>
          <a:xfrm>
            <a:off x="457203" y="1131888"/>
            <a:ext cx="4330700" cy="3600450"/>
          </a:xfrm>
          <a:prstGeom prst="rect">
            <a:avLst/>
          </a:prstGeom>
        </p:spPr>
        <p:txBody>
          <a:bodyPr>
            <a:normAutofit/>
          </a:bodyPr>
          <a:lstStyle>
            <a:lvl1pPr>
              <a:defRPr sz="3600">
                <a:solidFill>
                  <a:schemeClr val="tx1"/>
                </a:solidFill>
              </a:defRPr>
            </a:lvl1pPr>
            <a:lvl2pPr>
              <a:defRPr sz="32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a:solidFill>
                  <a:schemeClr val="tx1"/>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1329017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Два объекта">
    <p:bg>
      <p:bgPr>
        <a:blipFill dpi="0" rotWithShape="1">
          <a:blip r:embed="rId2">
            <a:lum/>
          </a:blip>
          <a:srcRect/>
          <a:tile tx="0" ty="0" sx="51000" sy="51000" flip="none" algn="br"/>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99"/>
            <a:ext cx="4978896" cy="637579"/>
          </a:xfrm>
          <a:prstGeom prst="rect">
            <a:avLst/>
          </a:prstGeom>
        </p:spPr>
        <p:txBody>
          <a:bodyPr>
            <a:normAutofit/>
          </a:bodyPr>
          <a:lstStyle>
            <a:lvl1pPr algn="l">
              <a:defRPr sz="3600" b="1">
                <a:latin typeface="+mn-lt"/>
                <a:ea typeface="Verdana" panose="020B0604030504040204" pitchFamily="34" charset="0"/>
                <a:cs typeface="Verdana" panose="020B0604030504040204" pitchFamily="34" charset="0"/>
              </a:defRPr>
            </a:lvl1pPr>
          </a:lstStyle>
          <a:p>
            <a:r>
              <a:rPr lang="ru-RU" dirty="0"/>
              <a:t>Образец заголовка</a:t>
            </a:r>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457200" y="1131590"/>
            <a:ext cx="4114800" cy="3600450"/>
          </a:xfrm>
          <a:prstGeom prst="rect">
            <a:avLst/>
          </a:prstGeom>
        </p:spPr>
        <p:txBody>
          <a:bodyPr>
            <a:normAutofit/>
          </a:bodyPr>
          <a:lstStyle>
            <a:lvl1pPr marL="0" indent="0">
              <a:buNone/>
              <a:defRPr sz="3200"/>
            </a:lvl1pPr>
            <a:lvl2pPr marL="609538" indent="0">
              <a:buNone/>
              <a:defRPr sz="2800"/>
            </a:lvl2pPr>
            <a:lvl3pPr marL="1219076" indent="0">
              <a:buNone/>
              <a:defRPr sz="2000"/>
            </a:lvl3pPr>
            <a:lvl4pPr marL="1828616" indent="0">
              <a:buNone/>
              <a:defRPr sz="1800"/>
            </a:lvl4pPr>
            <a:lvl5pPr marL="2438155" indent="0">
              <a:buNone/>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1666598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Два объекта">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4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6156179" y="1131888"/>
            <a:ext cx="2530623" cy="3600450"/>
          </a:xfrm>
          <a:prstGeom prst="rect">
            <a:avLst/>
          </a:prstGeom>
        </p:spPr>
        <p:txBody>
          <a:bodyPr>
            <a:normAutofit/>
          </a:bodyPr>
          <a:lstStyle>
            <a:lvl1pPr marL="0" indent="0">
              <a:buNone/>
              <a:defRPr sz="2400"/>
            </a:lvl1pPr>
            <a:lvl2pPr marL="609538" indent="0">
              <a:buNone/>
              <a:defRPr sz="1800"/>
            </a:lvl2pPr>
            <a:lvl3pPr>
              <a:defRPr sz="2667"/>
            </a:lvl3pPr>
            <a:lvl4pPr>
              <a:defRPr sz="2400"/>
            </a:lvl4pPr>
            <a:lvl5pPr>
              <a:defRPr sz="2400"/>
            </a:lvl5pPr>
          </a:lstStyle>
          <a:p>
            <a:pPr lvl="0"/>
            <a:r>
              <a:rPr lang="ru-RU" dirty="0"/>
              <a:t>Образец текста</a:t>
            </a:r>
          </a:p>
          <a:p>
            <a:pPr lvl="1"/>
            <a:r>
              <a:rPr lang="ru-RU" dirty="0"/>
              <a:t>Второй уровень</a:t>
            </a:r>
          </a:p>
        </p:txBody>
      </p:sp>
      <p:sp>
        <p:nvSpPr>
          <p:cNvPr id="8" name="Объект 4"/>
          <p:cNvSpPr>
            <a:spLocks noGrp="1"/>
          </p:cNvSpPr>
          <p:nvPr>
            <p:ph sz="quarter" idx="14"/>
          </p:nvPr>
        </p:nvSpPr>
        <p:spPr>
          <a:xfrm>
            <a:off x="481242" y="1131888"/>
            <a:ext cx="2506585" cy="3600450"/>
          </a:xfrm>
          <a:prstGeom prst="rect">
            <a:avLst/>
          </a:prstGeom>
        </p:spPr>
        <p:txBody>
          <a:bodyPr>
            <a:normAutofit/>
          </a:bodyPr>
          <a:lstStyle>
            <a:lvl1pPr marL="0" indent="0">
              <a:buNone/>
              <a:defRPr sz="2400"/>
            </a:lvl1pPr>
            <a:lvl2pPr marL="609538" indent="0">
              <a:buNone/>
              <a:defRPr sz="1800"/>
            </a:lvl2pPr>
            <a:lvl3pPr>
              <a:defRPr sz="2667"/>
            </a:lvl3pPr>
            <a:lvl4pPr>
              <a:defRPr sz="2400"/>
            </a:lvl4pPr>
            <a:lvl5pPr>
              <a:defRPr sz="2400"/>
            </a:lvl5pPr>
          </a:lstStyle>
          <a:p>
            <a:pPr lvl="0"/>
            <a:r>
              <a:rPr lang="ru-RU" dirty="0"/>
              <a:t>Образец текста</a:t>
            </a:r>
          </a:p>
          <a:p>
            <a:pPr lvl="1"/>
            <a:r>
              <a:rPr lang="ru-RU" dirty="0"/>
              <a:t>Второй уровень</a:t>
            </a:r>
          </a:p>
        </p:txBody>
      </p:sp>
      <p:sp>
        <p:nvSpPr>
          <p:cNvPr id="9" name="Объект 4"/>
          <p:cNvSpPr>
            <a:spLocks noGrp="1"/>
          </p:cNvSpPr>
          <p:nvPr>
            <p:ph sz="quarter" idx="15"/>
          </p:nvPr>
        </p:nvSpPr>
        <p:spPr>
          <a:xfrm>
            <a:off x="3311863" y="1131888"/>
            <a:ext cx="2520279" cy="3600450"/>
          </a:xfrm>
          <a:prstGeom prst="rect">
            <a:avLst/>
          </a:prstGeom>
        </p:spPr>
        <p:txBody>
          <a:bodyPr>
            <a:normAutofit/>
          </a:bodyPr>
          <a:lstStyle>
            <a:lvl1pPr marL="0" indent="0">
              <a:buNone/>
              <a:defRPr sz="2400"/>
            </a:lvl1pPr>
            <a:lvl2pPr marL="609538" indent="0">
              <a:buNone/>
              <a:defRPr sz="1800"/>
            </a:lvl2pPr>
            <a:lvl3pPr>
              <a:defRPr sz="2667"/>
            </a:lvl3pPr>
            <a:lvl4pPr>
              <a:defRPr sz="2400"/>
            </a:lvl4pPr>
            <a:lvl5pPr>
              <a:defRPr sz="2400"/>
            </a:lvl5pPr>
          </a:lstStyle>
          <a:p>
            <a:pPr lvl="0"/>
            <a:r>
              <a:rPr lang="ru-RU" dirty="0"/>
              <a:t>Образец текста</a:t>
            </a:r>
          </a:p>
          <a:p>
            <a:pPr lvl="1"/>
            <a:r>
              <a:rPr lang="ru-RU" dirty="0"/>
              <a:t>Второй уровень</a:t>
            </a:r>
          </a:p>
        </p:txBody>
      </p:sp>
      <p:sp>
        <p:nvSpPr>
          <p:cNvPr id="10" name="Текст 4"/>
          <p:cNvSpPr>
            <a:spLocks noGrp="1"/>
          </p:cNvSpPr>
          <p:nvPr>
            <p:ph type="body" sz="quarter" idx="16" hasCustomPrompt="1"/>
          </p:nvPr>
        </p:nvSpPr>
        <p:spPr>
          <a:xfrm>
            <a:off x="457200" y="4834956"/>
            <a:ext cx="5698976" cy="273844"/>
          </a:xfrm>
          <a:prstGeom prst="rect">
            <a:avLst/>
          </a:prstGeom>
        </p:spPr>
        <p:txBody>
          <a:bodyPr>
            <a:normAutofit/>
          </a:bodyPr>
          <a:lstStyle>
            <a:lvl1pPr marL="0" indent="0">
              <a:buNone/>
              <a:defRPr sz="1400">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1109837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Два объекта">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3487"/>
            <a:ext cx="8229600" cy="637579"/>
          </a:xfrm>
          <a:prstGeom prst="rect">
            <a:avLst/>
          </a:prstGeom>
        </p:spPr>
        <p:txBody>
          <a:bodyPr>
            <a:noAutofit/>
          </a:bodyPr>
          <a:lstStyle>
            <a:lvl1pPr algn="l">
              <a:defRPr sz="4800" b="1">
                <a:latin typeface="Avenir Next Cyr" panose="020B0503020202020204" pitchFamily="34" charset="-52"/>
                <a:ea typeface="Verdana" panose="020B0604030504040204" pitchFamily="34" charset="0"/>
                <a:cs typeface="Verdana" panose="020B0604030504040204" pitchFamily="34" charset="0"/>
              </a:defRPr>
            </a:lvl1pPr>
          </a:lstStyle>
          <a:p>
            <a:r>
              <a:rPr lang="ru-RU"/>
              <a:t>Образец заголовка</a:t>
            </a:r>
            <a:endParaRPr lang="ru-RU" dirty="0"/>
          </a:p>
        </p:txBody>
      </p:sp>
      <p:sp>
        <p:nvSpPr>
          <p:cNvPr id="7" name="Номер слайда 6"/>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5" name="Объект 4"/>
          <p:cNvSpPr>
            <a:spLocks noGrp="1"/>
          </p:cNvSpPr>
          <p:nvPr>
            <p:ph sz="quarter" idx="13"/>
          </p:nvPr>
        </p:nvSpPr>
        <p:spPr>
          <a:xfrm>
            <a:off x="6732240" y="1131590"/>
            <a:ext cx="1954560" cy="3600748"/>
          </a:xfrm>
          <a:prstGeom prst="rect">
            <a:avLst/>
          </a:prstGeom>
        </p:spPr>
        <p:txBody>
          <a:bodyPr>
            <a:normAutofit/>
          </a:bodyPr>
          <a:lstStyle>
            <a:lvl1pPr marL="0" indent="0">
              <a:buNone/>
              <a:defRPr sz="1800"/>
            </a:lvl1pPr>
            <a:lvl2pPr>
              <a:defRPr sz="3200"/>
            </a:lvl2pPr>
            <a:lvl3pPr>
              <a:defRPr sz="2667"/>
            </a:lvl3pPr>
            <a:lvl4pPr>
              <a:defRPr sz="2400"/>
            </a:lvl4pPr>
            <a:lvl5pPr>
              <a:defRPr sz="2400"/>
            </a:lvl5pPr>
          </a:lstStyle>
          <a:p>
            <a:pPr lvl="0"/>
            <a:r>
              <a:rPr lang="ru-RU"/>
              <a:t>Образец текста</a:t>
            </a:r>
          </a:p>
        </p:txBody>
      </p:sp>
      <p:sp>
        <p:nvSpPr>
          <p:cNvPr id="14" name="Объект 4"/>
          <p:cNvSpPr>
            <a:spLocks noGrp="1"/>
          </p:cNvSpPr>
          <p:nvPr>
            <p:ph sz="quarter" idx="14"/>
          </p:nvPr>
        </p:nvSpPr>
        <p:spPr>
          <a:xfrm>
            <a:off x="4633664" y="1131590"/>
            <a:ext cx="1954560" cy="3600748"/>
          </a:xfrm>
          <a:prstGeom prst="rect">
            <a:avLst/>
          </a:prstGeom>
        </p:spPr>
        <p:txBody>
          <a:bodyPr>
            <a:normAutofit/>
          </a:bodyPr>
          <a:lstStyle>
            <a:lvl1pPr marL="0" indent="0">
              <a:buNone/>
              <a:defRPr sz="1800"/>
            </a:lvl1pPr>
            <a:lvl2pPr>
              <a:defRPr sz="3200"/>
            </a:lvl2pPr>
            <a:lvl3pPr>
              <a:defRPr sz="2667"/>
            </a:lvl3pPr>
            <a:lvl4pPr>
              <a:defRPr sz="2400"/>
            </a:lvl4pPr>
            <a:lvl5pPr>
              <a:defRPr sz="2400"/>
            </a:lvl5pPr>
          </a:lstStyle>
          <a:p>
            <a:pPr lvl="0"/>
            <a:r>
              <a:rPr lang="ru-RU"/>
              <a:t>Образец текста</a:t>
            </a:r>
          </a:p>
        </p:txBody>
      </p:sp>
      <p:sp>
        <p:nvSpPr>
          <p:cNvPr id="15" name="Объект 4"/>
          <p:cNvSpPr>
            <a:spLocks noGrp="1"/>
          </p:cNvSpPr>
          <p:nvPr>
            <p:ph sz="quarter" idx="15"/>
          </p:nvPr>
        </p:nvSpPr>
        <p:spPr>
          <a:xfrm>
            <a:off x="2545432" y="1131590"/>
            <a:ext cx="1954560" cy="3600748"/>
          </a:xfrm>
          <a:prstGeom prst="rect">
            <a:avLst/>
          </a:prstGeom>
        </p:spPr>
        <p:txBody>
          <a:bodyPr>
            <a:normAutofit/>
          </a:bodyPr>
          <a:lstStyle>
            <a:lvl1pPr marL="0" indent="0">
              <a:buNone/>
              <a:defRPr sz="1800"/>
            </a:lvl1pPr>
            <a:lvl2pPr>
              <a:defRPr sz="3200"/>
            </a:lvl2pPr>
            <a:lvl3pPr>
              <a:defRPr sz="2667"/>
            </a:lvl3pPr>
            <a:lvl4pPr>
              <a:defRPr sz="2400"/>
            </a:lvl4pPr>
            <a:lvl5pPr>
              <a:defRPr sz="2400"/>
            </a:lvl5pPr>
          </a:lstStyle>
          <a:p>
            <a:pPr lvl="0"/>
            <a:r>
              <a:rPr lang="ru-RU"/>
              <a:t>Образец текста</a:t>
            </a:r>
          </a:p>
        </p:txBody>
      </p:sp>
      <p:sp>
        <p:nvSpPr>
          <p:cNvPr id="16" name="Объект 4"/>
          <p:cNvSpPr>
            <a:spLocks noGrp="1"/>
          </p:cNvSpPr>
          <p:nvPr>
            <p:ph sz="quarter" idx="16"/>
          </p:nvPr>
        </p:nvSpPr>
        <p:spPr>
          <a:xfrm>
            <a:off x="457200" y="1130847"/>
            <a:ext cx="1954560" cy="3600748"/>
          </a:xfrm>
          <a:prstGeom prst="rect">
            <a:avLst/>
          </a:prstGeom>
        </p:spPr>
        <p:txBody>
          <a:bodyPr>
            <a:normAutofit/>
          </a:bodyPr>
          <a:lstStyle>
            <a:lvl1pPr marL="0" indent="0">
              <a:buNone/>
              <a:defRPr sz="1800"/>
            </a:lvl1pPr>
            <a:lvl2pPr>
              <a:defRPr sz="3200"/>
            </a:lvl2pPr>
            <a:lvl3pPr>
              <a:defRPr sz="2667"/>
            </a:lvl3pPr>
            <a:lvl4pPr>
              <a:defRPr sz="2400"/>
            </a:lvl4pPr>
            <a:lvl5pPr>
              <a:defRPr sz="2400"/>
            </a:lvl5pPr>
          </a:lstStyle>
          <a:p>
            <a:pPr lvl="0"/>
            <a:r>
              <a:rPr lang="ru-RU"/>
              <a:t>Образец текста</a:t>
            </a:r>
          </a:p>
        </p:txBody>
      </p:sp>
      <p:sp>
        <p:nvSpPr>
          <p:cNvPr id="8" name="Текст 4"/>
          <p:cNvSpPr>
            <a:spLocks noGrp="1"/>
          </p:cNvSpPr>
          <p:nvPr>
            <p:ph type="body" sz="quarter" idx="17" hasCustomPrompt="1"/>
          </p:nvPr>
        </p:nvSpPr>
        <p:spPr>
          <a:xfrm>
            <a:off x="457200" y="4834956"/>
            <a:ext cx="5698976" cy="273844"/>
          </a:xfrm>
          <a:prstGeom prst="rect">
            <a:avLst/>
          </a:prstGeom>
        </p:spPr>
        <p:txBody>
          <a:bodyPr>
            <a:normAutofit/>
          </a:bodyPr>
          <a:lstStyle>
            <a:lvl1pPr marL="0" indent="0">
              <a:buNone/>
              <a:defRPr sz="1400">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2099301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normAutofit/>
          </a:bodyPr>
          <a:lstStyle/>
          <a:p>
            <a:fld id="{3A18EB61-9EBD-44E2-9C41-DDD2243C44D8}" type="slidenum">
              <a:rPr lang="ru-RU" smtClean="0"/>
              <a:t>‹#›</a:t>
            </a:fld>
            <a:endParaRPr lang="ru-RU" dirty="0"/>
          </a:p>
        </p:txBody>
      </p:sp>
      <p:sp>
        <p:nvSpPr>
          <p:cNvPr id="3" name="Текст 4"/>
          <p:cNvSpPr>
            <a:spLocks noGrp="1"/>
          </p:cNvSpPr>
          <p:nvPr>
            <p:ph type="body" sz="quarter" idx="14" hasCustomPrompt="1"/>
          </p:nvPr>
        </p:nvSpPr>
        <p:spPr>
          <a:xfrm>
            <a:off x="457200" y="4834956"/>
            <a:ext cx="5698976" cy="273844"/>
          </a:xfrm>
          <a:prstGeom prst="rect">
            <a:avLst/>
          </a:prstGeom>
        </p:spPr>
        <p:txBody>
          <a:bodyPr>
            <a:normAutofit/>
          </a:bodyPr>
          <a:lstStyle>
            <a:lvl1pPr marL="0" indent="0">
              <a:buNone/>
              <a:defRPr sz="1400">
                <a:solidFill>
                  <a:schemeClr val="tx1">
                    <a:lumMod val="50000"/>
                    <a:lumOff val="50000"/>
                  </a:schemeClr>
                </a:solidFill>
              </a:defRPr>
            </a:lvl1pPr>
            <a:lvl2pPr marL="609538" indent="0">
              <a:buNone/>
              <a:defRPr sz="1200"/>
            </a:lvl2pPr>
            <a:lvl3pPr marL="1219076" indent="0">
              <a:buNone/>
              <a:defRPr sz="1050"/>
            </a:lvl3pPr>
            <a:lvl4pPr marL="1828616" indent="0">
              <a:buNone/>
              <a:defRPr sz="1000"/>
            </a:lvl4pPr>
            <a:lvl5pPr marL="2438155" indent="0">
              <a:buNone/>
              <a:defRPr sz="1000"/>
            </a:lvl5pPr>
          </a:lstStyle>
          <a:p>
            <a:pPr lvl="0"/>
            <a:r>
              <a:rPr lang="en-US" dirty="0" err="1"/>
              <a:t>Источник</a:t>
            </a:r>
            <a:endParaRPr lang="ru-RU" dirty="0"/>
          </a:p>
        </p:txBody>
      </p:sp>
    </p:spTree>
    <p:extLst>
      <p:ext uri="{BB962C8B-B14F-4D97-AF65-F5344CB8AC3E}">
        <p14:creationId xmlns:p14="http://schemas.microsoft.com/office/powerpoint/2010/main" val="84147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Заголовок 1"/>
          <p:cNvSpPr>
            <a:spLocks noGrp="1" noChangeAspect="1"/>
          </p:cNvSpPr>
          <p:nvPr>
            <p:ph type="ctrTitle" hasCustomPrompt="1"/>
          </p:nvPr>
        </p:nvSpPr>
        <p:spPr>
          <a:xfrm>
            <a:off x="693936" y="2069882"/>
            <a:ext cx="7756127" cy="646331"/>
          </a:xfrm>
          <a:prstGeom prst="rect">
            <a:avLst/>
          </a:prstGeom>
        </p:spPr>
        <p:txBody>
          <a:bodyPr anchor="ctr" anchorCtr="1">
            <a:spAutoFit/>
          </a:bodyPr>
          <a:lstStyle>
            <a:lvl1pPr>
              <a:defRPr sz="3600" b="1" baseline="0">
                <a:latin typeface="Avenir Next Cyr" panose="020B0503020202020204" pitchFamily="34" charset="-52"/>
              </a:defRPr>
            </a:lvl1pPr>
          </a:lstStyle>
          <a:p>
            <a:r>
              <a:rPr lang="ru-RU" dirty="0"/>
              <a:t>Тема презентации</a:t>
            </a:r>
          </a:p>
        </p:txBody>
      </p:sp>
    </p:spTree>
    <p:extLst>
      <p:ext uri="{BB962C8B-B14F-4D97-AF65-F5344CB8AC3E}">
        <p14:creationId xmlns:p14="http://schemas.microsoft.com/office/powerpoint/2010/main" val="138868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Содержание">
    <p:bg>
      <p:bgPr>
        <a:blipFill dpi="0" rotWithShape="1">
          <a:blip r:embed="rId2">
            <a:lum/>
          </a:blip>
          <a:srcRect/>
          <a:tile tx="0" ty="0" sx="100000" sy="100000" flip="none" algn="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3851920" y="205999"/>
            <a:ext cx="4834880" cy="493544"/>
          </a:xfrm>
          <a:prstGeom prst="rect">
            <a:avLst/>
          </a:prstGeom>
        </p:spPr>
        <p:txBody>
          <a:bodyPr>
            <a:normAutofit/>
          </a:bodyPr>
          <a:lstStyle>
            <a:lvl1pPr algn="l">
              <a:defRPr sz="2400" b="1">
                <a:solidFill>
                  <a:schemeClr val="tx1"/>
                </a:solidFill>
                <a:latin typeface="Avenir Next Cyr" panose="020B0503020202020204" pitchFamily="34" charset="-52"/>
              </a:defRPr>
            </a:lvl1pPr>
          </a:lstStyle>
          <a:p>
            <a:r>
              <a:rPr lang="ru-RU" dirty="0"/>
              <a:t>Образец содержания:</a:t>
            </a:r>
          </a:p>
        </p:txBody>
      </p:sp>
      <p:sp>
        <p:nvSpPr>
          <p:cNvPr id="6" name="Номер слайда 5"/>
          <p:cNvSpPr>
            <a:spLocks noGrp="1"/>
          </p:cNvSpPr>
          <p:nvPr>
            <p:ph type="sldNum" sz="quarter" idx="12"/>
          </p:nvPr>
        </p:nvSpPr>
        <p:spPr>
          <a:xfrm>
            <a:off x="8172400" y="4767264"/>
            <a:ext cx="514400" cy="273844"/>
          </a:xfrm>
        </p:spPr>
        <p:txBody>
          <a:bodyPr>
            <a:normAutofit/>
          </a:bodyPr>
          <a:lstStyle/>
          <a:p>
            <a:fld id="{3A18EB61-9EBD-44E2-9C41-DDD2243C44D8}" type="slidenum">
              <a:rPr lang="ru-RU" smtClean="0"/>
              <a:t>‹#›</a:t>
            </a:fld>
            <a:endParaRPr lang="ru-RU" dirty="0"/>
          </a:p>
        </p:txBody>
      </p:sp>
      <p:sp>
        <p:nvSpPr>
          <p:cNvPr id="10" name="Текст 9"/>
          <p:cNvSpPr>
            <a:spLocks noGrp="1" noChangeAspect="1"/>
          </p:cNvSpPr>
          <p:nvPr>
            <p:ph type="body" sz="quarter" idx="13"/>
          </p:nvPr>
        </p:nvSpPr>
        <p:spPr>
          <a:xfrm>
            <a:off x="3851928" y="843559"/>
            <a:ext cx="4824413" cy="3888436"/>
          </a:xfrm>
          <a:prstGeom prst="rect">
            <a:avLst/>
          </a:prstGeom>
        </p:spPr>
        <p:txBody>
          <a:bodyPr>
            <a:normAutofit/>
          </a:bodyPr>
          <a:lstStyle>
            <a:lvl1pPr marL="342900" indent="-342900">
              <a:buFont typeface="+mj-lt"/>
              <a:buAutoNum type="arabicPeriod"/>
              <a:defRPr sz="1600">
                <a:solidFill>
                  <a:schemeClr val="tx1"/>
                </a:solidFill>
                <a:latin typeface="Avenir Next Cyr" panose="020B0503020202020204" pitchFamily="34" charset="-52"/>
              </a:defRPr>
            </a:lvl1pPr>
          </a:lstStyle>
          <a:p>
            <a:pPr lvl="0"/>
            <a:r>
              <a:rPr lang="ru-RU"/>
              <a:t>Образец текста</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лайд-бампер)">
    <p:bg>
      <p:bgPr>
        <a:blipFill dpi="0" rotWithShape="1">
          <a:blip r:embed="rId2">
            <a:lum/>
          </a:blip>
          <a:srcRect/>
          <a:tile tx="0" ty="0" sx="100000" sy="100000" flip="none" algn="br"/>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hasCustomPrompt="1"/>
          </p:nvPr>
        </p:nvSpPr>
        <p:spPr>
          <a:xfrm>
            <a:off x="899592" y="1347614"/>
            <a:ext cx="4896544" cy="1728192"/>
          </a:xfrm>
          <a:prstGeom prst="rect">
            <a:avLst/>
          </a:prstGeom>
        </p:spPr>
        <p:txBody>
          <a:bodyPr anchor="ctr" anchorCtr="0">
            <a:normAutofit/>
          </a:bodyPr>
          <a:lstStyle>
            <a:lvl1pPr algn="l">
              <a:defRPr sz="4000" b="1"/>
            </a:lvl1pPr>
          </a:lstStyle>
          <a:p>
            <a:r>
              <a:rPr lang="ru-RU" dirty="0"/>
              <a:t>Заголовок раздела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Заголовок раздела (слайд-бампер)">
    <p:bg>
      <p:bgPr>
        <a:blipFill dpi="0" rotWithShape="1">
          <a:blip r:embed="rId2">
            <a:lum/>
          </a:blip>
          <a:srcRect/>
          <a:tile tx="0" ty="0" sx="100000" sy="100000" flip="none" algn="br"/>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hasCustomPrompt="1"/>
          </p:nvPr>
        </p:nvSpPr>
        <p:spPr>
          <a:xfrm>
            <a:off x="899592" y="1347614"/>
            <a:ext cx="4896544" cy="1728192"/>
          </a:xfrm>
          <a:prstGeom prst="rect">
            <a:avLst/>
          </a:prstGeom>
        </p:spPr>
        <p:txBody>
          <a:bodyPr anchor="ctr" anchorCtr="0">
            <a:normAutofit/>
          </a:bodyPr>
          <a:lstStyle>
            <a:lvl1pPr algn="l">
              <a:defRPr sz="4000" b="1"/>
            </a:lvl1pPr>
          </a:lstStyle>
          <a:p>
            <a:r>
              <a:rPr lang="ru-RU" dirty="0"/>
              <a:t>Заголовок раздела</a:t>
            </a:r>
          </a:p>
        </p:txBody>
      </p:sp>
      <p:sp>
        <p:nvSpPr>
          <p:cNvPr id="13" name="Текст 12"/>
          <p:cNvSpPr>
            <a:spLocks noGrp="1" noChangeAspect="1"/>
          </p:cNvSpPr>
          <p:nvPr>
            <p:ph type="body" sz="quarter" idx="10" hasCustomPrompt="1"/>
          </p:nvPr>
        </p:nvSpPr>
        <p:spPr>
          <a:xfrm>
            <a:off x="899592" y="3291830"/>
            <a:ext cx="4896544" cy="1440160"/>
          </a:xfrm>
          <a:prstGeom prst="rect">
            <a:avLst/>
          </a:prstGeom>
        </p:spPr>
        <p:txBody>
          <a:bodyPr>
            <a:normAutofit/>
          </a:bodyPr>
          <a:lstStyle>
            <a:lvl1pPr marL="0" indent="0">
              <a:buFontTx/>
              <a:buNone/>
              <a:defRPr sz="1800" baseline="0"/>
            </a:lvl1pPr>
            <a:lvl2pPr marL="609538" indent="0">
              <a:buFontTx/>
              <a:buNone/>
              <a:defRPr sz="1200"/>
            </a:lvl2pPr>
            <a:lvl3pPr marL="1219076" indent="0">
              <a:buFontTx/>
              <a:buNone/>
              <a:defRPr sz="1200"/>
            </a:lvl3pPr>
            <a:lvl4pPr marL="1828616" indent="0">
              <a:buFontTx/>
              <a:buNone/>
              <a:defRPr sz="1200"/>
            </a:lvl4pPr>
            <a:lvl5pPr marL="2438155" indent="0">
              <a:buFontTx/>
              <a:buNone/>
              <a:defRPr sz="1200"/>
            </a:lvl5pPr>
          </a:lstStyle>
          <a:p>
            <a:pPr lvl="0"/>
            <a:r>
              <a:rPr lang="ru-RU" dirty="0"/>
              <a:t>Подзаголовок</a:t>
            </a:r>
          </a:p>
        </p:txBody>
      </p:sp>
    </p:spTree>
    <p:extLst>
      <p:ext uri="{BB962C8B-B14F-4D97-AF65-F5344CB8AC3E}">
        <p14:creationId xmlns:p14="http://schemas.microsoft.com/office/powerpoint/2010/main" val="7477044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2.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Номер слайда 5"/>
          <p:cNvSpPr>
            <a:spLocks noGrp="1"/>
          </p:cNvSpPr>
          <p:nvPr>
            <p:ph type="sldNum" sz="quarter" idx="4"/>
          </p:nvPr>
        </p:nvSpPr>
        <p:spPr>
          <a:xfrm>
            <a:off x="8172400" y="4834956"/>
            <a:ext cx="514400" cy="273844"/>
          </a:xfrm>
          <a:prstGeom prst="rect">
            <a:avLst/>
          </a:prstGeom>
        </p:spPr>
        <p:txBody>
          <a:bodyPr vert="horz" lIns="91440" tIns="45720" rIns="91440" bIns="45720" rtlCol="0" anchor="ctr"/>
          <a:lstStyle>
            <a:lvl1pPr algn="r">
              <a:defRPr sz="1600">
                <a:solidFill>
                  <a:schemeClr val="tx1">
                    <a:tint val="75000"/>
                  </a:schemeClr>
                </a:solidFill>
              </a:defRPr>
            </a:lvl1pPr>
          </a:lstStyle>
          <a:p>
            <a:fld id="{3A18EB61-9EBD-44E2-9C41-DDD2243C44D8}"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715" r:id="rId3"/>
    <p:sldLayoutId id="2147483717" r:id="rId4"/>
    <p:sldLayoutId id="2147483716" r:id="rId5"/>
    <p:sldLayoutId id="2147483718" r:id="rId6"/>
    <p:sldLayoutId id="2147483690" r:id="rId7"/>
    <p:sldLayoutId id="2147483691" r:id="rId8"/>
    <p:sldLayoutId id="2147483720" r:id="rId9"/>
    <p:sldLayoutId id="2147483719" r:id="rId10"/>
    <p:sldLayoutId id="2147483721"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697" r:id="rId26"/>
    <p:sldLayoutId id="2147483692" r:id="rId27"/>
    <p:sldLayoutId id="2147483693" r:id="rId28"/>
    <p:sldLayoutId id="2147483694" r:id="rId29"/>
    <p:sldLayoutId id="2147483695" r:id="rId30"/>
    <p:sldLayoutId id="2147483699" r:id="rId31"/>
    <p:sldLayoutId id="2147483722" r:id="rId32"/>
    <p:sldLayoutId id="2147483728" r:id="rId33"/>
    <p:sldLayoutId id="2147483732" r:id="rId34"/>
    <p:sldLayoutId id="2147483725" r:id="rId35"/>
    <p:sldLayoutId id="2147483729" r:id="rId36"/>
    <p:sldLayoutId id="2147483727" r:id="rId37"/>
    <p:sldLayoutId id="2147483730" r:id="rId38"/>
    <p:sldLayoutId id="2147483724" r:id="rId39"/>
    <p:sldLayoutId id="2147483726" r:id="rId40"/>
    <p:sldLayoutId id="2147483731" r:id="rId41"/>
    <p:sldLayoutId id="2147483698" r:id="rId42"/>
  </p:sldLayoutIdLst>
  <p:hf hdr="0" ftr="0" dt="0"/>
  <p:txStyles>
    <p:titleStyle>
      <a:lvl1pPr algn="ctr" defTabSz="1219078" rtl="0" eaLnBrk="1" latinLnBrk="0" hangingPunct="1">
        <a:spcBef>
          <a:spcPct val="0"/>
        </a:spcBef>
        <a:buNone/>
        <a:defRPr sz="5867" kern="1200">
          <a:solidFill>
            <a:schemeClr val="tx1"/>
          </a:solidFill>
          <a:latin typeface="+mj-lt"/>
          <a:ea typeface="+mj-ea"/>
          <a:cs typeface="+mj-cs"/>
        </a:defRPr>
      </a:lvl1pPr>
    </p:titleStyle>
    <p:bodyStyle>
      <a:lvl1pPr marL="457154" indent="-457154" algn="l" defTabSz="12190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01" indent="-380963" algn="l" defTabSz="12190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47" indent="-304771" algn="l" defTabSz="12190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87"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926"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464"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05"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44"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83"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9078" rtl="0" eaLnBrk="1" latinLnBrk="0" hangingPunct="1">
        <a:defRPr sz="2400" kern="1200">
          <a:solidFill>
            <a:schemeClr val="tx1"/>
          </a:solidFill>
          <a:latin typeface="+mn-lt"/>
          <a:ea typeface="+mn-ea"/>
          <a:cs typeface="+mn-cs"/>
        </a:defRPr>
      </a:lvl1pPr>
      <a:lvl2pPr marL="609540"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9" algn="l" defTabSz="1219078" rtl="0" eaLnBrk="1" latinLnBrk="0" hangingPunct="1">
        <a:defRPr sz="2400" kern="1200">
          <a:solidFill>
            <a:schemeClr val="tx1"/>
          </a:solidFill>
          <a:latin typeface="+mn-lt"/>
          <a:ea typeface="+mn-ea"/>
          <a:cs typeface="+mn-cs"/>
        </a:defRPr>
      </a:lvl4pPr>
      <a:lvl5pPr marL="2438157" algn="l" defTabSz="1219078" rtl="0" eaLnBrk="1" latinLnBrk="0" hangingPunct="1">
        <a:defRPr sz="2400" kern="1200">
          <a:solidFill>
            <a:schemeClr val="tx1"/>
          </a:solidFill>
          <a:latin typeface="+mn-lt"/>
          <a:ea typeface="+mn-ea"/>
          <a:cs typeface="+mn-cs"/>
        </a:defRPr>
      </a:lvl5pPr>
      <a:lvl6pPr marL="3047696" algn="l" defTabSz="1219078" rtl="0" eaLnBrk="1" latinLnBrk="0" hangingPunct="1">
        <a:defRPr sz="2400" kern="1200">
          <a:solidFill>
            <a:schemeClr val="tx1"/>
          </a:solidFill>
          <a:latin typeface="+mn-lt"/>
          <a:ea typeface="+mn-ea"/>
          <a:cs typeface="+mn-cs"/>
        </a:defRPr>
      </a:lvl6pPr>
      <a:lvl7pPr marL="3657233"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3" algn="l" defTabSz="121907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Номер слайда 5"/>
          <p:cNvSpPr>
            <a:spLocks noGrp="1"/>
          </p:cNvSpPr>
          <p:nvPr>
            <p:ph type="sldNum" sz="quarter" idx="4"/>
          </p:nvPr>
        </p:nvSpPr>
        <p:spPr>
          <a:xfrm>
            <a:off x="8172400" y="4834956"/>
            <a:ext cx="514400" cy="273844"/>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fld id="{3A18EB61-9EBD-44E2-9C41-DDD2243C44D8}" type="slidenum">
              <a:rPr lang="ru-RU" smtClean="0"/>
              <a:t>‹#›</a:t>
            </a:fld>
            <a:endParaRPr lang="ru-RU" dirty="0"/>
          </a:p>
        </p:txBody>
      </p:sp>
    </p:spTree>
    <p:extLst>
      <p:ext uri="{BB962C8B-B14F-4D97-AF65-F5344CB8AC3E}">
        <p14:creationId xmlns:p14="http://schemas.microsoft.com/office/powerpoint/2010/main" val="17491058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14" r:id="rId5"/>
    <p:sldLayoutId id="2147483705" r:id="rId6"/>
    <p:sldLayoutId id="2147483706" r:id="rId7"/>
    <p:sldLayoutId id="2147483707" r:id="rId8"/>
    <p:sldLayoutId id="2147483712" r:id="rId9"/>
    <p:sldLayoutId id="2147483709" r:id="rId10"/>
    <p:sldLayoutId id="2147483710" r:id="rId11"/>
    <p:sldLayoutId id="2147483711" r:id="rId12"/>
  </p:sldLayoutIdLst>
  <p:hf hdr="0" ftr="0" dt="0"/>
  <p:txStyles>
    <p:titleStyle>
      <a:lvl1pPr algn="ctr" defTabSz="1219078" rtl="0" eaLnBrk="1" latinLnBrk="0" hangingPunct="1">
        <a:spcBef>
          <a:spcPct val="0"/>
        </a:spcBef>
        <a:buNone/>
        <a:defRPr sz="5867" kern="1200">
          <a:solidFill>
            <a:schemeClr val="tx1"/>
          </a:solidFill>
          <a:latin typeface="+mj-lt"/>
          <a:ea typeface="+mj-ea"/>
          <a:cs typeface="+mj-cs"/>
        </a:defRPr>
      </a:lvl1pPr>
    </p:titleStyle>
    <p:bodyStyle>
      <a:lvl1pPr marL="457154" indent="-457154" algn="l" defTabSz="12190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01" indent="-380963" algn="l" defTabSz="12190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47" indent="-304771" algn="l" defTabSz="12190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87"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926"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464"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05"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44"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83" indent="-304771" algn="l" defTabSz="12190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9078" rtl="0" eaLnBrk="1" latinLnBrk="0" hangingPunct="1">
        <a:defRPr sz="2400" kern="1200">
          <a:solidFill>
            <a:schemeClr val="tx1"/>
          </a:solidFill>
          <a:latin typeface="+mn-lt"/>
          <a:ea typeface="+mn-ea"/>
          <a:cs typeface="+mn-cs"/>
        </a:defRPr>
      </a:lvl1pPr>
      <a:lvl2pPr marL="609540"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9" algn="l" defTabSz="1219078" rtl="0" eaLnBrk="1" latinLnBrk="0" hangingPunct="1">
        <a:defRPr sz="2400" kern="1200">
          <a:solidFill>
            <a:schemeClr val="tx1"/>
          </a:solidFill>
          <a:latin typeface="+mn-lt"/>
          <a:ea typeface="+mn-ea"/>
          <a:cs typeface="+mn-cs"/>
        </a:defRPr>
      </a:lvl4pPr>
      <a:lvl5pPr marL="2438157" algn="l" defTabSz="1219078" rtl="0" eaLnBrk="1" latinLnBrk="0" hangingPunct="1">
        <a:defRPr sz="2400" kern="1200">
          <a:solidFill>
            <a:schemeClr val="tx1"/>
          </a:solidFill>
          <a:latin typeface="+mn-lt"/>
          <a:ea typeface="+mn-ea"/>
          <a:cs typeface="+mn-cs"/>
        </a:defRPr>
      </a:lvl5pPr>
      <a:lvl6pPr marL="3047696" algn="l" defTabSz="1219078" rtl="0" eaLnBrk="1" latinLnBrk="0" hangingPunct="1">
        <a:defRPr sz="2400" kern="1200">
          <a:solidFill>
            <a:schemeClr val="tx1"/>
          </a:solidFill>
          <a:latin typeface="+mn-lt"/>
          <a:ea typeface="+mn-ea"/>
          <a:cs typeface="+mn-cs"/>
        </a:defRPr>
      </a:lvl6pPr>
      <a:lvl7pPr marL="3657233"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3"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6.gif"/><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55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10</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114800" cy="30963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4338" name="Picture 2" descr="https://psv4.userapi.com/s/v1/d2/xY6V8d1kU6elyRRhf4VxglRdAy4X-EclT13dICepoL7tjehMPf9yN7IlvAdubrLb6yef9cn8t3zvvLrmzMOlEZifMt9xbz9rpk1VD-HS_hRzbpMxKORwbyH9ts9zjTIsnmtJgHq6dcgL/IMG_7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3568" y="1491630"/>
            <a:ext cx="3672408" cy="2677656"/>
          </a:xfrm>
          <a:prstGeom prst="rect">
            <a:avLst/>
          </a:prstGeom>
          <a:noFill/>
        </p:spPr>
        <p:txBody>
          <a:bodyPr wrap="square" rtlCol="0">
            <a:spAutoFit/>
          </a:bodyPr>
          <a:lstStyle/>
          <a:p>
            <a:r>
              <a:rPr lang="ru-RU" sz="1200" b="1" dirty="0"/>
              <a:t>Виды работ</a:t>
            </a:r>
          </a:p>
          <a:p>
            <a:r>
              <a:rPr lang="ru-RU" sz="1200" dirty="0"/>
              <a:t>Проведение научно-исследовательских работ: аэродинамическая оптимизация проточных частей энергетического оборудования; измерение относительного расхода рабочего тела и оценка гидравлического сопротивления исследуемой модели. В ходе проведения экспериментальных исследований есть возможность измерения в различных точках следующих параметров: статического и полного давления; температуры; пульсаций давления; силовой характеристики; вибрационной характеристики; </a:t>
            </a:r>
            <a:r>
              <a:rPr lang="ru-RU" sz="1200" dirty="0" err="1"/>
              <a:t>вибродинамической</a:t>
            </a:r>
            <a:r>
              <a:rPr lang="ru-RU" sz="1200" dirty="0"/>
              <a:t> характеристики.</a:t>
            </a:r>
          </a:p>
        </p:txBody>
      </p:sp>
      <p:sp>
        <p:nvSpPr>
          <p:cNvPr id="4" name="Заголовок 1">
            <a:extLst>
              <a:ext uri="{FF2B5EF4-FFF2-40B4-BE49-F238E27FC236}">
                <a16:creationId xmlns:a16="http://schemas.microsoft.com/office/drawing/2014/main" id="{C663B951-E7F9-1036-86D6-9632C77F6D77}"/>
              </a:ext>
            </a:extLst>
          </p:cNvPr>
          <p:cNvSpPr>
            <a:spLocks noGrp="1"/>
          </p:cNvSpPr>
          <p:nvPr>
            <p:ph type="title"/>
          </p:nvPr>
        </p:nvSpPr>
        <p:spPr>
          <a:xfrm>
            <a:off x="457200" y="133982"/>
            <a:ext cx="6563072" cy="637579"/>
          </a:xfrm>
        </p:spPr>
        <p:txBody>
          <a:bodyPr anchor="ctr"/>
          <a:lstStyle/>
          <a:p>
            <a:r>
              <a:rPr lang="ru-RU" sz="2000" dirty="0"/>
              <a:t>Аэродинамическая труба</a:t>
            </a:r>
          </a:p>
        </p:txBody>
      </p:sp>
      <p:sp>
        <p:nvSpPr>
          <p:cNvPr id="10" name="Прямоугольник 9"/>
          <p:cNvSpPr/>
          <p:nvPr/>
        </p:nvSpPr>
        <p:spPr>
          <a:xfrm>
            <a:off x="1361085" y="113711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
        <p:nvSpPr>
          <p:cNvPr id="8" name="TextBox 7">
            <a:extLst>
              <a:ext uri="{FF2B5EF4-FFF2-40B4-BE49-F238E27FC236}">
                <a16:creationId xmlns:a16="http://schemas.microsoft.com/office/drawing/2014/main" id="{012C43A3-3DF5-D8B4-5E0D-F12705B48767}"/>
              </a:ext>
            </a:extLst>
          </p:cNvPr>
          <p:cNvSpPr txBox="1"/>
          <p:nvPr/>
        </p:nvSpPr>
        <p:spPr>
          <a:xfrm>
            <a:off x="5652120" y="4011910"/>
            <a:ext cx="2448272" cy="400110"/>
          </a:xfrm>
          <a:prstGeom prst="rect">
            <a:avLst/>
          </a:prstGeom>
          <a:noFill/>
        </p:spPr>
        <p:txBody>
          <a:bodyPr wrap="square" rtlCol="0">
            <a:spAutoFit/>
          </a:bodyPr>
          <a:lstStyle/>
          <a:p>
            <a:pPr algn="ctr"/>
            <a:r>
              <a:rPr lang="ru-RU" sz="1000" i="1" dirty="0"/>
              <a:t>Аэродинамическая труба </a:t>
            </a:r>
          </a:p>
          <a:p>
            <a:pPr algn="ctr"/>
            <a:r>
              <a:rPr lang="ru-RU" sz="1000" i="1" dirty="0"/>
              <a:t>открытого типа </a:t>
            </a:r>
          </a:p>
        </p:txBody>
      </p:sp>
    </p:spTree>
    <p:extLst>
      <p:ext uri="{BB962C8B-B14F-4D97-AF65-F5344CB8AC3E}">
        <p14:creationId xmlns:p14="http://schemas.microsoft.com/office/powerpoint/2010/main" val="3912190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6563072" cy="637579"/>
          </a:xfrm>
        </p:spPr>
        <p:txBody>
          <a:bodyPr anchor="ctr"/>
          <a:lstStyle/>
          <a:p>
            <a:r>
              <a:rPr lang="ru-RU" sz="2000" dirty="0"/>
              <a:t>Модель для исследования характеристик пограничного слоя в </a:t>
            </a:r>
            <a:r>
              <a:rPr lang="ru-RU" sz="2000" dirty="0" err="1"/>
              <a:t>диффузорных</a:t>
            </a:r>
            <a:r>
              <a:rPr lang="ru-RU" sz="2000" dirty="0"/>
              <a:t> каналах</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11</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851669"/>
            <a:ext cx="4114800" cy="2088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3314" name="Picture 2" descr="https://psv4.userapi.com/s/v1/d2/8KV8RkqkST0RuE5WurUPLzWDLAUChDEgp57p16CA0CPEh3nc9AbAiL8eINFE9fnsYaXk4ZFAnLyESo79lHzPD6l7aWXHffCrPTMkYbUWgqX5uVm_7SRv9PJv_sMniXqHr5fPDJlVKXTl/IMG_7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30660" y="3980509"/>
            <a:ext cx="2520280" cy="553998"/>
          </a:xfrm>
          <a:prstGeom prst="rect">
            <a:avLst/>
          </a:prstGeom>
          <a:noFill/>
        </p:spPr>
        <p:txBody>
          <a:bodyPr wrap="square" rtlCol="0">
            <a:spAutoFit/>
          </a:bodyPr>
          <a:lstStyle/>
          <a:p>
            <a:pPr algn="ctr"/>
            <a:r>
              <a:rPr lang="ru-RU" sz="1000" i="1" dirty="0"/>
              <a:t>Модель для исследования характеристик пограничного слоя в диффузорных каналах</a:t>
            </a:r>
          </a:p>
        </p:txBody>
      </p:sp>
      <p:sp>
        <p:nvSpPr>
          <p:cNvPr id="12" name="TextBox 11"/>
          <p:cNvSpPr txBox="1"/>
          <p:nvPr/>
        </p:nvSpPr>
        <p:spPr>
          <a:xfrm>
            <a:off x="683568" y="2067694"/>
            <a:ext cx="3672408" cy="1754326"/>
          </a:xfrm>
          <a:prstGeom prst="rect">
            <a:avLst/>
          </a:prstGeom>
          <a:noFill/>
        </p:spPr>
        <p:txBody>
          <a:bodyPr wrap="square" rtlCol="0">
            <a:spAutoFit/>
          </a:bodyPr>
          <a:lstStyle/>
          <a:p>
            <a:r>
              <a:rPr lang="ru-RU" sz="1200" b="1" dirty="0"/>
              <a:t>Основные характеристики: </a:t>
            </a:r>
            <a:r>
              <a:rPr lang="ru-RU" sz="1200" dirty="0"/>
              <a:t>угол раскрытия стенок регулируемый, форма сечения прямоугольная, степень расширения переменная от 1,2 до 3,0. Оснащен дренажными отверстиями по длине канала и специальными каналами для ввода измерительных зондов. Установлено координатное устройство с шагом 0,1 мм.</a:t>
            </a:r>
          </a:p>
          <a:p>
            <a:r>
              <a:rPr lang="ru-RU" sz="1200" dirty="0"/>
              <a:t>Возможна визуализация потока. </a:t>
            </a:r>
          </a:p>
        </p:txBody>
      </p:sp>
      <p:sp>
        <p:nvSpPr>
          <p:cNvPr id="10" name="Прямоугольник 9"/>
          <p:cNvSpPr/>
          <p:nvPr/>
        </p:nvSpPr>
        <p:spPr>
          <a:xfrm>
            <a:off x="1361085" y="171317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220695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3982"/>
            <a:ext cx="6563072" cy="637579"/>
          </a:xfrm>
        </p:spPr>
        <p:txBody>
          <a:bodyPr anchor="ctr"/>
          <a:lstStyle/>
          <a:p>
            <a:r>
              <a:rPr lang="ru-RU" sz="2000" dirty="0"/>
              <a:t>Модель для исследования характеристик пограничного слоя в диффузорных каналах</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12</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330824" cy="345638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3314" name="Picture 2" descr="https://psv4.userapi.com/s/v1/d2/8KV8RkqkST0RuE5WurUPLzWDLAUChDEgp57p16CA0CPEh3nc9AbAiL8eINFE9fnsYaXk4ZFAnLyESo79lHzPD6l7aWXHffCrPTMkYbUWgqX5uVm_7SRv9PJv_sMniXqHr5fPDJlVKXTl/IMG_7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3568" y="1408708"/>
            <a:ext cx="4104456" cy="3231654"/>
          </a:xfrm>
          <a:prstGeom prst="rect">
            <a:avLst/>
          </a:prstGeom>
          <a:noFill/>
        </p:spPr>
        <p:txBody>
          <a:bodyPr wrap="square" rtlCol="0">
            <a:spAutoFit/>
          </a:bodyPr>
          <a:lstStyle/>
          <a:p>
            <a:r>
              <a:rPr lang="ru-RU" sz="1200" b="1" dirty="0"/>
              <a:t>Назначение</a:t>
            </a:r>
          </a:p>
          <a:p>
            <a:r>
              <a:rPr lang="ru-RU" sz="1200" dirty="0"/>
              <a:t>Экспериментальное исследование аэродинамических характеристик </a:t>
            </a:r>
            <a:r>
              <a:rPr lang="ru-RU" sz="1200" dirty="0" err="1"/>
              <a:t>диффузорных</a:t>
            </a:r>
            <a:r>
              <a:rPr lang="ru-RU" sz="1200" dirty="0"/>
              <a:t> каналов, являющихся ключевыми элементами проточных частей компрессоров, турбин, камер сгорания, а также систем вентиляции и газоходов. Стенд позволяет изучать структуру течения, в том числе развитие отрывных зон, а также оценивать влияние геометрических параметров (угол раскрытия, форма сечения, шероховатость) на потери полного давления и устойчивость потока.</a:t>
            </a:r>
          </a:p>
          <a:p>
            <a:r>
              <a:rPr lang="ru-RU" sz="1200" b="1" dirty="0"/>
              <a:t>Виды работ</a:t>
            </a:r>
          </a:p>
          <a:p>
            <a:r>
              <a:rPr lang="ru-RU" sz="1200" dirty="0"/>
              <a:t>Проведение научно-исследовательских работ: аэродинамическая оптимизация </a:t>
            </a:r>
            <a:r>
              <a:rPr lang="ru-RU" sz="1200" dirty="0" err="1"/>
              <a:t>диффузорных</a:t>
            </a:r>
            <a:r>
              <a:rPr lang="ru-RU" sz="1200" dirty="0"/>
              <a:t> каналов; измерение характеристик пограничного слоя при различных положительных градиентах давления.</a:t>
            </a:r>
          </a:p>
        </p:txBody>
      </p:sp>
      <p:sp>
        <p:nvSpPr>
          <p:cNvPr id="10" name="Прямоугольник 9"/>
          <p:cNvSpPr/>
          <p:nvPr/>
        </p:nvSpPr>
        <p:spPr>
          <a:xfrm>
            <a:off x="1434480" y="113710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
        <p:nvSpPr>
          <p:cNvPr id="8" name="TextBox 7">
            <a:extLst>
              <a:ext uri="{FF2B5EF4-FFF2-40B4-BE49-F238E27FC236}">
                <a16:creationId xmlns:a16="http://schemas.microsoft.com/office/drawing/2014/main" id="{88FB65DD-150A-A62B-DFF0-D14AB1E97EBC}"/>
              </a:ext>
            </a:extLst>
          </p:cNvPr>
          <p:cNvSpPr txBox="1"/>
          <p:nvPr/>
        </p:nvSpPr>
        <p:spPr>
          <a:xfrm>
            <a:off x="5630660" y="3980509"/>
            <a:ext cx="2520280" cy="553998"/>
          </a:xfrm>
          <a:prstGeom prst="rect">
            <a:avLst/>
          </a:prstGeom>
          <a:noFill/>
        </p:spPr>
        <p:txBody>
          <a:bodyPr wrap="square" rtlCol="0">
            <a:spAutoFit/>
          </a:bodyPr>
          <a:lstStyle/>
          <a:p>
            <a:pPr algn="ctr"/>
            <a:r>
              <a:rPr lang="ru-RU" sz="1000" i="1" dirty="0"/>
              <a:t>Модель для исследования характеристик пограничного слоя в диффузорных каналах</a:t>
            </a:r>
          </a:p>
        </p:txBody>
      </p:sp>
    </p:spTree>
    <p:extLst>
      <p:ext uri="{BB962C8B-B14F-4D97-AF65-F5344CB8AC3E}">
        <p14:creationId xmlns:p14="http://schemas.microsoft.com/office/powerpoint/2010/main" val="325370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13</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198082"/>
            <a:ext cx="4762872" cy="36779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2290" name="Picture 2" descr="https://psv4.userapi.com/s/v1/d2/FGjmxKehZbg50bPQEnk9F8ZcXn1by967UbQ9UbNBGQihY8vnLOLd_iO4htxUS0MXUfqJ2nEmjYQWCb2RokyWB0-_WXY2Qaf7TN2IDmv03y-QDn40Xj9yNLzKBJDH8je4t35bDkxcKNTZ/IMG_74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2120" y="4011910"/>
            <a:ext cx="2448272" cy="707886"/>
          </a:xfrm>
          <a:prstGeom prst="rect">
            <a:avLst/>
          </a:prstGeom>
          <a:noFill/>
        </p:spPr>
        <p:txBody>
          <a:bodyPr wrap="square" rtlCol="0">
            <a:spAutoFit/>
          </a:bodyPr>
          <a:lstStyle/>
          <a:p>
            <a:pPr algn="ctr"/>
            <a:r>
              <a:rPr lang="ru-RU" sz="1000" i="1" dirty="0"/>
              <a:t>Модель отводных сборных каналов типового центробежного вентилятора турбогенератора </a:t>
            </a:r>
          </a:p>
          <a:p>
            <a:pPr algn="ctr"/>
            <a:r>
              <a:rPr lang="ru-RU" sz="1000" i="1" dirty="0"/>
              <a:t>с воздушным охлаждением</a:t>
            </a:r>
          </a:p>
        </p:txBody>
      </p:sp>
      <p:sp>
        <p:nvSpPr>
          <p:cNvPr id="12" name="TextBox 11"/>
          <p:cNvSpPr txBox="1"/>
          <p:nvPr/>
        </p:nvSpPr>
        <p:spPr>
          <a:xfrm>
            <a:off x="642392" y="1347028"/>
            <a:ext cx="4577680" cy="3416320"/>
          </a:xfrm>
          <a:prstGeom prst="rect">
            <a:avLst/>
          </a:prstGeom>
          <a:noFill/>
        </p:spPr>
        <p:txBody>
          <a:bodyPr wrap="square" rtlCol="0">
            <a:spAutoFit/>
          </a:bodyPr>
          <a:lstStyle/>
          <a:p>
            <a:r>
              <a:rPr lang="ru-RU" sz="1200" b="1" dirty="0"/>
              <a:t>Основные характеристики: </a:t>
            </a:r>
            <a:r>
              <a:rPr lang="ru-RU" sz="1200" dirty="0"/>
              <a:t>модель представляет собой фрагмент проточной части отводной сборной камеры центробежного вентилятора турбогенератора с воздушным охлаждением.</a:t>
            </a:r>
            <a:endParaRPr lang="ru-RU" sz="1200" b="1" dirty="0"/>
          </a:p>
          <a:p>
            <a:r>
              <a:rPr lang="ru-RU" sz="1200" b="1" dirty="0"/>
              <a:t>Назначение</a:t>
            </a:r>
          </a:p>
          <a:p>
            <a:r>
              <a:rPr lang="ru-RU" sz="1200" dirty="0"/>
              <a:t>Экспериментальное исследование аэродинамической эффективности отводных сборных каналов центробежных вентиляторов систем воздушного охлаждения турбогенераторов. Стенд позволяет оценивать уровень внутренних потерь, определять влияние геометрии проточной части (системы направляющих ребер, формы обводов сборной камеры) на производительность вентилятора и технико-экономические показатели турбогенератора в целом.</a:t>
            </a:r>
          </a:p>
          <a:p>
            <a:r>
              <a:rPr lang="ru-RU" sz="1200" b="1" dirty="0"/>
              <a:t>Виды работ</a:t>
            </a:r>
          </a:p>
          <a:p>
            <a:r>
              <a:rPr lang="ru-RU" sz="1200" dirty="0"/>
              <a:t>Проведение научно-исследовательских работ: аэродинамическая оптимизация отводных сборных камер; экспериментальное определение потерь давления.</a:t>
            </a:r>
          </a:p>
        </p:txBody>
      </p:sp>
      <p:sp>
        <p:nvSpPr>
          <p:cNvPr id="4" name="Заголовок 1">
            <a:extLst>
              <a:ext uri="{FF2B5EF4-FFF2-40B4-BE49-F238E27FC236}">
                <a16:creationId xmlns:a16="http://schemas.microsoft.com/office/drawing/2014/main" id="{D97BB7BC-36B6-263C-6149-A848693B9777}"/>
              </a:ext>
            </a:extLst>
          </p:cNvPr>
          <p:cNvSpPr>
            <a:spLocks noGrp="1"/>
          </p:cNvSpPr>
          <p:nvPr>
            <p:ph type="title"/>
          </p:nvPr>
        </p:nvSpPr>
        <p:spPr>
          <a:xfrm>
            <a:off x="457200" y="133982"/>
            <a:ext cx="6275040" cy="637579"/>
          </a:xfrm>
        </p:spPr>
        <p:txBody>
          <a:bodyPr anchor="ctr"/>
          <a:lstStyle/>
          <a:p>
            <a:r>
              <a:rPr lang="ru-RU" sz="2000" dirty="0"/>
              <a:t>Модель отводных сборных каналов центробежного вентилятора турбогенератора </a:t>
            </a:r>
            <a:br>
              <a:rPr lang="ru-RU" sz="2000" dirty="0"/>
            </a:br>
            <a:r>
              <a:rPr lang="ru-RU" sz="2000" dirty="0"/>
              <a:t>с воздушным охлаждением</a:t>
            </a:r>
          </a:p>
        </p:txBody>
      </p:sp>
      <p:sp>
        <p:nvSpPr>
          <p:cNvPr id="10" name="Прямоугольник 9"/>
          <p:cNvSpPr/>
          <p:nvPr/>
        </p:nvSpPr>
        <p:spPr>
          <a:xfrm>
            <a:off x="1650504" y="105958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1288907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6">
            <a:extLst>
              <a:ext uri="{FF2B5EF4-FFF2-40B4-BE49-F238E27FC236}">
                <a16:creationId xmlns:a16="http://schemas.microsoft.com/office/drawing/2014/main" id="{D723FFF2-2B18-2BA4-BA66-2F2D20DB6484}"/>
              </a:ext>
            </a:extLst>
          </p:cNvPr>
          <p:cNvSpPr/>
          <p:nvPr/>
        </p:nvSpPr>
        <p:spPr>
          <a:xfrm>
            <a:off x="457200" y="1275606"/>
            <a:ext cx="4114800" cy="30963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 name="Заголовок 1"/>
          <p:cNvSpPr>
            <a:spLocks noGrp="1"/>
          </p:cNvSpPr>
          <p:nvPr>
            <p:ph type="title"/>
          </p:nvPr>
        </p:nvSpPr>
        <p:spPr/>
        <p:txBody>
          <a:bodyPr anchor="ctr"/>
          <a:lstStyle/>
          <a:p>
            <a:r>
              <a:rPr lang="ru-RU" sz="2000" dirty="0"/>
              <a:t>Стенд динамическая модель уплотнений (ДМУ)</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14</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4" name="AutoShape 2" descr="https://psv4.userapi.com/s/v1/d2/MiaLTTbOwFJ0XU12SuxEhuKtkNh4xIYHTLyPVySLMxFVLh_5x1MvbhN__ENtlV4rLFBGPKMQNZBOPGV-GNpfWq7H8U2x8xNfA2H0HXioxzVB9XsXdadwkvDtakTXQTZOPOHxWld6Kq1F/IMG_746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268" name="Picture 4" descr="https://psv4.userapi.com/s/v1/d2/MiaLTTbOwFJ0XU12SuxEhuKtkNh4xIYHTLyPVySLMxFVLh_5x1MvbhN__ENtlV4rLFBGPKMQNZBOPGV-GNpfWq7H8U2x8xNfA2H0HXioxzVB9XsXdadwkvDtakTXQTZOPOHxWld6Kq1F/IMG_74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0948"/>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652120" y="4011910"/>
            <a:ext cx="2448272" cy="400110"/>
          </a:xfrm>
          <a:prstGeom prst="rect">
            <a:avLst/>
          </a:prstGeom>
          <a:noFill/>
        </p:spPr>
        <p:txBody>
          <a:bodyPr wrap="square" rtlCol="0">
            <a:spAutoFit/>
          </a:bodyPr>
          <a:lstStyle/>
          <a:p>
            <a:pPr algn="ctr"/>
            <a:r>
              <a:rPr lang="ru-RU" sz="1000" i="1" dirty="0"/>
              <a:t>Стенд динамическая модель уплотнений (ДМУ)</a:t>
            </a:r>
          </a:p>
        </p:txBody>
      </p:sp>
      <p:sp>
        <p:nvSpPr>
          <p:cNvPr id="13" name="TextBox 12"/>
          <p:cNvSpPr txBox="1"/>
          <p:nvPr/>
        </p:nvSpPr>
        <p:spPr>
          <a:xfrm>
            <a:off x="678396" y="1669616"/>
            <a:ext cx="3672408" cy="2308324"/>
          </a:xfrm>
          <a:prstGeom prst="rect">
            <a:avLst/>
          </a:prstGeom>
          <a:noFill/>
        </p:spPr>
        <p:txBody>
          <a:bodyPr wrap="square" rtlCol="0" anchor="ctr">
            <a:spAutoFit/>
          </a:bodyPr>
          <a:lstStyle/>
          <a:p>
            <a:r>
              <a:rPr lang="ru-RU" sz="1200" b="1" dirty="0"/>
              <a:t>Основные характеристики: </a:t>
            </a:r>
            <a:r>
              <a:rPr lang="ru-RU" sz="1200" dirty="0"/>
              <a:t>рабочая среда - сжатый воздух и сжатый воздух с впрыском воды. Параметры сжатого воздуха на входе в модель уплотнения: избыточное давление от 0,3 до 0,6 бар. Давление сжатого воздуха на выходе из модели уплотнения - атмосферное. Относительное массовое содержание добавленной воды в общей массе воздушно-капельной среды, поступающей в испытуемую модель уплотнения "у" до 9% (при включенных 4-х форсунках, установленных в камере перед моделью уплотнения).</a:t>
            </a:r>
          </a:p>
        </p:txBody>
      </p:sp>
      <p:sp>
        <p:nvSpPr>
          <p:cNvPr id="11" name="Прямоугольник 10"/>
          <p:cNvSpPr/>
          <p:nvPr/>
        </p:nvSpPr>
        <p:spPr>
          <a:xfrm>
            <a:off x="1361085" y="113711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136497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9428E-3CF7-5667-0F5A-49628A8EF57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82E80C-3BEF-3092-A7C1-5827FB44C9BA}"/>
              </a:ext>
            </a:extLst>
          </p:cNvPr>
          <p:cNvSpPr>
            <a:spLocks noGrp="1"/>
          </p:cNvSpPr>
          <p:nvPr>
            <p:ph type="title"/>
          </p:nvPr>
        </p:nvSpPr>
        <p:spPr/>
        <p:txBody>
          <a:bodyPr anchor="ctr"/>
          <a:lstStyle/>
          <a:p>
            <a:r>
              <a:rPr lang="ru-RU" sz="2000" dirty="0"/>
              <a:t>Стенд динамическая модель уплотнений (ДМУ)</a:t>
            </a:r>
          </a:p>
        </p:txBody>
      </p:sp>
      <p:sp>
        <p:nvSpPr>
          <p:cNvPr id="3" name="Номер слайда 2">
            <a:extLst>
              <a:ext uri="{FF2B5EF4-FFF2-40B4-BE49-F238E27FC236}">
                <a16:creationId xmlns:a16="http://schemas.microsoft.com/office/drawing/2014/main" id="{4765A2FF-FE09-37EB-AE47-9218A90E6323}"/>
              </a:ext>
            </a:extLst>
          </p:cNvPr>
          <p:cNvSpPr>
            <a:spLocks noGrp="1"/>
          </p:cNvSpPr>
          <p:nvPr>
            <p:ph type="sldNum" sz="quarter" idx="12"/>
          </p:nvPr>
        </p:nvSpPr>
        <p:spPr/>
        <p:txBody>
          <a:bodyPr>
            <a:normAutofit fontScale="85000" lnSpcReduction="20000"/>
          </a:bodyPr>
          <a:lstStyle/>
          <a:p>
            <a:fld id="{3A18EB61-9EBD-44E2-9C41-DDD2243C44D8}" type="slidenum">
              <a:rPr lang="ru-RU" smtClean="0"/>
              <a:t>15</a:t>
            </a:fld>
            <a:endParaRPr lang="ru-RU" dirty="0"/>
          </a:p>
        </p:txBody>
      </p:sp>
      <p:sp>
        <p:nvSpPr>
          <p:cNvPr id="5" name="Текст 4">
            <a:extLst>
              <a:ext uri="{FF2B5EF4-FFF2-40B4-BE49-F238E27FC236}">
                <a16:creationId xmlns:a16="http://schemas.microsoft.com/office/drawing/2014/main" id="{65757592-9D06-B33F-8854-E5D9A3C2216C}"/>
              </a:ext>
            </a:extLst>
          </p:cNvPr>
          <p:cNvSpPr>
            <a:spLocks noGrp="1"/>
          </p:cNvSpPr>
          <p:nvPr>
            <p:ph type="body" sz="quarter" idx="14"/>
          </p:nvPr>
        </p:nvSpPr>
        <p:spPr/>
        <p:txBody>
          <a:bodyPr>
            <a:normAutofit fontScale="92500" lnSpcReduction="10000"/>
          </a:bodyPr>
          <a:lstStyle/>
          <a:p>
            <a:endParaRPr lang="ru-RU"/>
          </a:p>
        </p:txBody>
      </p:sp>
      <p:pic>
        <p:nvPicPr>
          <p:cNvPr id="6" name="Рисунок 5">
            <a:extLst>
              <a:ext uri="{FF2B5EF4-FFF2-40B4-BE49-F238E27FC236}">
                <a16:creationId xmlns:a16="http://schemas.microsoft.com/office/drawing/2014/main" id="{08A3379B-1BEB-FE61-FA07-3378368F4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4" name="AutoShape 2" descr="https://psv4.userapi.com/s/v1/d2/MiaLTTbOwFJ0XU12SuxEhuKtkNh4xIYHTLyPVySLMxFVLh_5x1MvbhN__ENtlV4rLFBGPKMQNZBOPGV-GNpfWq7H8U2x8xNfA2H0HXioxzVB9XsXdadwkvDtakTXQTZOPOHxWld6Kq1F/IMG_7462.jpg">
            <a:extLst>
              <a:ext uri="{FF2B5EF4-FFF2-40B4-BE49-F238E27FC236}">
                <a16:creationId xmlns:a16="http://schemas.microsoft.com/office/drawing/2014/main" id="{20C1058D-2E82-ADC1-0E8E-CDBCD533FEA6}"/>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TextBox 11">
            <a:extLst>
              <a:ext uri="{FF2B5EF4-FFF2-40B4-BE49-F238E27FC236}">
                <a16:creationId xmlns:a16="http://schemas.microsoft.com/office/drawing/2014/main" id="{DA10A36A-048B-63B7-5945-0AF42BCDC2B0}"/>
              </a:ext>
            </a:extLst>
          </p:cNvPr>
          <p:cNvSpPr txBox="1"/>
          <p:nvPr/>
        </p:nvSpPr>
        <p:spPr>
          <a:xfrm>
            <a:off x="5652120" y="4011910"/>
            <a:ext cx="2448272" cy="400110"/>
          </a:xfrm>
          <a:prstGeom prst="rect">
            <a:avLst/>
          </a:prstGeom>
          <a:noFill/>
        </p:spPr>
        <p:txBody>
          <a:bodyPr wrap="square" rtlCol="0">
            <a:spAutoFit/>
          </a:bodyPr>
          <a:lstStyle/>
          <a:p>
            <a:pPr algn="ctr"/>
            <a:r>
              <a:rPr lang="ru-RU" sz="1000" i="1" dirty="0"/>
              <a:t>Стенд динамическая модель уплотнений (ДМУ)</a:t>
            </a:r>
          </a:p>
        </p:txBody>
      </p:sp>
      <p:sp>
        <p:nvSpPr>
          <p:cNvPr id="9" name="Скругленный прямоугольник 6">
            <a:extLst>
              <a:ext uri="{FF2B5EF4-FFF2-40B4-BE49-F238E27FC236}">
                <a16:creationId xmlns:a16="http://schemas.microsoft.com/office/drawing/2014/main" id="{E62B3FC7-7C69-44AC-4901-2588B07D8207}"/>
              </a:ext>
            </a:extLst>
          </p:cNvPr>
          <p:cNvSpPr/>
          <p:nvPr/>
        </p:nvSpPr>
        <p:spPr>
          <a:xfrm>
            <a:off x="457200" y="1275606"/>
            <a:ext cx="4114800" cy="30963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a:extLst>
              <a:ext uri="{FF2B5EF4-FFF2-40B4-BE49-F238E27FC236}">
                <a16:creationId xmlns:a16="http://schemas.microsoft.com/office/drawing/2014/main" id="{69F6BD07-B264-F604-CC30-AE392C3D8029}"/>
              </a:ext>
            </a:extLst>
          </p:cNvPr>
          <p:cNvSpPr txBox="1"/>
          <p:nvPr/>
        </p:nvSpPr>
        <p:spPr>
          <a:xfrm>
            <a:off x="678396" y="1392617"/>
            <a:ext cx="3672408" cy="2862322"/>
          </a:xfrm>
          <a:prstGeom prst="rect">
            <a:avLst/>
          </a:prstGeom>
          <a:noFill/>
        </p:spPr>
        <p:txBody>
          <a:bodyPr wrap="square" rtlCol="0" anchor="ctr">
            <a:spAutoFit/>
          </a:bodyPr>
          <a:lstStyle/>
          <a:p>
            <a:r>
              <a:rPr lang="ru-RU" sz="1200" b="1" dirty="0"/>
              <a:t>Назначение</a:t>
            </a:r>
          </a:p>
          <a:p>
            <a:r>
              <a:rPr lang="ru-RU" sz="1200" dirty="0"/>
              <a:t>Стенд ДМУ предназначен для экспериментальных исследований различных моделей уплотнений. В разных сборках позволяет измерять расходные (величина утечки), динамические характеристики (неконсервативные составляющие аэродинамической силы, возникающей при </a:t>
            </a:r>
            <a:r>
              <a:rPr lang="ru-RU" sz="1200" dirty="0" err="1"/>
              <a:t>расцентровке</a:t>
            </a:r>
            <a:r>
              <a:rPr lang="ru-RU" sz="1200" dirty="0"/>
              <a:t> осей ротора и статора уплотнения и способную вызывать автоколебания роторов) и сепарационные характеристики (измерение количества влаги, которую можно удалить из </a:t>
            </a:r>
            <a:r>
              <a:rPr lang="ru-RU" sz="1200" dirty="0" err="1"/>
              <a:t>надбандажного</a:t>
            </a:r>
            <a:r>
              <a:rPr lang="ru-RU" sz="1200" dirty="0"/>
              <a:t> зазора при помощи специальных статорных частей уплотнений).</a:t>
            </a:r>
          </a:p>
        </p:txBody>
      </p:sp>
      <p:pic>
        <p:nvPicPr>
          <p:cNvPr id="14" name="Рисунок 13">
            <a:extLst>
              <a:ext uri="{FF2B5EF4-FFF2-40B4-BE49-F238E27FC236}">
                <a16:creationId xmlns:a16="http://schemas.microsoft.com/office/drawing/2014/main" id="{17310193-F602-A996-E637-8D25D312DE54}"/>
              </a:ext>
            </a:extLst>
          </p:cNvPr>
          <p:cNvPicPr>
            <a:picLocks noChangeAspect="1"/>
          </p:cNvPicPr>
          <p:nvPr/>
        </p:nvPicPr>
        <p:blipFill>
          <a:blip r:embed="rId3"/>
          <a:stretch>
            <a:fillRect/>
          </a:stretch>
        </p:blipFill>
        <p:spPr>
          <a:xfrm>
            <a:off x="5609200" y="1275606"/>
            <a:ext cx="2563200" cy="2563200"/>
          </a:xfrm>
          <a:prstGeom prst="rect">
            <a:avLst/>
          </a:prstGeom>
        </p:spPr>
      </p:pic>
      <p:sp>
        <p:nvSpPr>
          <p:cNvPr id="13" name="Прямоугольник 12"/>
          <p:cNvSpPr/>
          <p:nvPr/>
        </p:nvSpPr>
        <p:spPr>
          <a:xfrm>
            <a:off x="1361085" y="113711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58667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16</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114800" cy="36323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652120" y="4011910"/>
            <a:ext cx="2448272" cy="246221"/>
          </a:xfrm>
          <a:prstGeom prst="rect">
            <a:avLst/>
          </a:prstGeom>
          <a:noFill/>
        </p:spPr>
        <p:txBody>
          <a:bodyPr wrap="square" rtlCol="0">
            <a:spAutoFit/>
          </a:bodyPr>
          <a:lstStyle/>
          <a:p>
            <a:pPr algn="ctr"/>
            <a:r>
              <a:rPr lang="ru-RU" sz="1000" i="1" dirty="0"/>
              <a:t>Установка КУ-1</a:t>
            </a:r>
          </a:p>
        </p:txBody>
      </p:sp>
      <p:sp>
        <p:nvSpPr>
          <p:cNvPr id="11" name="TextBox 10"/>
          <p:cNvSpPr txBox="1"/>
          <p:nvPr/>
        </p:nvSpPr>
        <p:spPr>
          <a:xfrm>
            <a:off x="678396" y="1383618"/>
            <a:ext cx="3672408" cy="3416320"/>
          </a:xfrm>
          <a:prstGeom prst="rect">
            <a:avLst/>
          </a:prstGeom>
          <a:noFill/>
        </p:spPr>
        <p:txBody>
          <a:bodyPr wrap="square" rtlCol="0">
            <a:spAutoFit/>
          </a:bodyPr>
          <a:lstStyle/>
          <a:p>
            <a:r>
              <a:rPr lang="ru-RU" sz="1200" b="1" dirty="0"/>
              <a:t>Основные характеристики: </a:t>
            </a:r>
            <a:r>
              <a:rPr lang="ru-RU" sz="1200" dirty="0"/>
              <a:t>Проведение усталостных испытаний на изгиб с вращением на воздухе и в коррозионно-активной среде (3% </a:t>
            </a:r>
            <a:r>
              <a:rPr lang="ru-RU" sz="1200" dirty="0" err="1"/>
              <a:t>NaCl</a:t>
            </a:r>
            <a:r>
              <a:rPr lang="ru-RU" sz="1200" dirty="0"/>
              <a:t>) на базе 107 и 108 циклов соответственно. Частота вращения 3 000 об/мин. Коррозионно-активная среда - 3% </a:t>
            </a:r>
            <a:r>
              <a:rPr lang="ru-RU" sz="1200" dirty="0" err="1"/>
              <a:t>NaCl</a:t>
            </a:r>
            <a:r>
              <a:rPr lang="ru-RU" sz="1200" dirty="0"/>
              <a:t>. Температура проведения испытаний 25 ºС. Количество образцов в эксперименте 1 шт. Количество установок – 3 шт.</a:t>
            </a:r>
          </a:p>
          <a:p>
            <a:r>
              <a:rPr lang="ru-RU" sz="1200" b="1" dirty="0"/>
              <a:t>Назначение</a:t>
            </a:r>
          </a:p>
          <a:p>
            <a:r>
              <a:rPr lang="ru-RU" sz="1200" dirty="0">
                <a:cs typeface="Times New Roman" pitchFamily="18" charset="0"/>
              </a:rPr>
              <a:t>Проведение экспериментальных исследований усталостных характеристик материалов и покрытий.</a:t>
            </a:r>
          </a:p>
          <a:p>
            <a:r>
              <a:rPr lang="ru-RU" sz="1200" b="1" dirty="0"/>
              <a:t>Виды работ</a:t>
            </a:r>
          </a:p>
          <a:p>
            <a:r>
              <a:rPr lang="ru-RU" sz="1200" dirty="0">
                <a:cs typeface="Times New Roman" pitchFamily="18" charset="0"/>
              </a:rPr>
              <a:t>Определение усталостных характеристик материалов и покрытий. Проведение усталостных испытаний на воздухе и в коррозионно-активной среде.</a:t>
            </a:r>
            <a:endParaRPr lang="ru-RU" sz="1200" dirty="0"/>
          </a:p>
        </p:txBody>
      </p:sp>
      <p:sp>
        <p:nvSpPr>
          <p:cNvPr id="4" name="Заголовок 1">
            <a:extLst>
              <a:ext uri="{FF2B5EF4-FFF2-40B4-BE49-F238E27FC236}">
                <a16:creationId xmlns:a16="http://schemas.microsoft.com/office/drawing/2014/main" id="{226905A3-CE91-5AA4-AAE5-EB81A92F6134}"/>
              </a:ext>
            </a:extLst>
          </p:cNvPr>
          <p:cNvSpPr>
            <a:spLocks noGrp="1"/>
          </p:cNvSpPr>
          <p:nvPr>
            <p:ph type="title"/>
          </p:nvPr>
        </p:nvSpPr>
        <p:spPr>
          <a:xfrm>
            <a:off x="457200" y="133982"/>
            <a:ext cx="6563072" cy="637579"/>
          </a:xfrm>
        </p:spPr>
        <p:txBody>
          <a:bodyPr anchor="ctr"/>
          <a:lstStyle/>
          <a:p>
            <a:r>
              <a:rPr lang="ru-RU" sz="2000" dirty="0"/>
              <a:t>Установка КУ для проведения усталостных испытаний</a:t>
            </a:r>
          </a:p>
        </p:txBody>
      </p:sp>
      <p:pic>
        <p:nvPicPr>
          <p:cNvPr id="12" name="图片 9"/>
          <p:cNvPicPr>
            <a:picLocks noChangeAspect="1"/>
          </p:cNvPicPr>
          <p:nvPr/>
        </p:nvPicPr>
        <p:blipFill>
          <a:blip r:embed="rId3"/>
          <a:stretch>
            <a:fillRect/>
          </a:stretch>
        </p:blipFill>
        <p:spPr>
          <a:xfrm>
            <a:off x="4894543" y="1779662"/>
            <a:ext cx="3963425" cy="2088232"/>
          </a:xfrm>
          <a:prstGeom prst="rect">
            <a:avLst/>
          </a:prstGeom>
        </p:spPr>
      </p:pic>
      <p:sp>
        <p:nvSpPr>
          <p:cNvPr id="13" name="Прямоугольник 12"/>
          <p:cNvSpPr/>
          <p:nvPr/>
        </p:nvSpPr>
        <p:spPr>
          <a:xfrm>
            <a:off x="1361085" y="113711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383309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17</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563638"/>
            <a:ext cx="4114800" cy="26642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652120" y="4011910"/>
            <a:ext cx="2448272" cy="246221"/>
          </a:xfrm>
          <a:prstGeom prst="rect">
            <a:avLst/>
          </a:prstGeom>
          <a:noFill/>
        </p:spPr>
        <p:txBody>
          <a:bodyPr wrap="square" rtlCol="0">
            <a:spAutoFit/>
          </a:bodyPr>
          <a:lstStyle/>
          <a:p>
            <a:pPr algn="ctr"/>
            <a:r>
              <a:rPr lang="it-IT" sz="1000" i="1" dirty="0"/>
              <a:t>3D-принтер Bambu Lab H2D Pro</a:t>
            </a:r>
            <a:endParaRPr lang="ru-RU" sz="1000" i="1" dirty="0"/>
          </a:p>
        </p:txBody>
      </p:sp>
      <p:sp>
        <p:nvSpPr>
          <p:cNvPr id="11" name="TextBox 10"/>
          <p:cNvSpPr txBox="1"/>
          <p:nvPr/>
        </p:nvSpPr>
        <p:spPr>
          <a:xfrm>
            <a:off x="683568" y="1779662"/>
            <a:ext cx="3672408" cy="2308324"/>
          </a:xfrm>
          <a:prstGeom prst="rect">
            <a:avLst/>
          </a:prstGeom>
          <a:noFill/>
        </p:spPr>
        <p:txBody>
          <a:bodyPr wrap="square" rtlCol="0">
            <a:spAutoFit/>
          </a:bodyPr>
          <a:lstStyle/>
          <a:p>
            <a:r>
              <a:rPr lang="ru-RU" sz="1200" b="1" dirty="0"/>
              <a:t>Основные характеристики: </a:t>
            </a:r>
            <a:r>
              <a:rPr lang="ru-RU" sz="1200" dirty="0"/>
              <a:t>технология печати – FDM/FFF (моделирование методом послойного наплавления); объём печати (Д×Ш×В) – 325х320х325 мм; система калибровки с оптическим измерением и разрешением 5 мкм, обеспечивающая точность позиционирования 50 мкм по всему рабочему объёму; максимальная температура сопла 350 °С; поддерживаемые типы </a:t>
            </a:r>
            <a:r>
              <a:rPr lang="ru-RU" sz="1200" dirty="0" err="1"/>
              <a:t>филаментов</a:t>
            </a:r>
            <a:r>
              <a:rPr lang="ru-RU" sz="1200" dirty="0"/>
              <a:t> PLA, PETG, TPU, PVA, BVOH, ABS, ASA, PC, PA, PET, угле- и стеклопластики, PPA-CF/GF, PPS, PPS-CF/GF.</a:t>
            </a:r>
            <a:r>
              <a:rPr lang="ru-RU" sz="1200" b="1" dirty="0"/>
              <a:t> </a:t>
            </a:r>
          </a:p>
        </p:txBody>
      </p:sp>
      <p:sp>
        <p:nvSpPr>
          <p:cNvPr id="4" name="Заголовок 1">
            <a:extLst>
              <a:ext uri="{FF2B5EF4-FFF2-40B4-BE49-F238E27FC236}">
                <a16:creationId xmlns:a16="http://schemas.microsoft.com/office/drawing/2014/main" id="{3A30EFD1-C9F7-3080-88AB-9CBE056FBD49}"/>
              </a:ext>
            </a:extLst>
          </p:cNvPr>
          <p:cNvSpPr>
            <a:spLocks noGrp="1"/>
          </p:cNvSpPr>
          <p:nvPr>
            <p:ph type="title"/>
          </p:nvPr>
        </p:nvSpPr>
        <p:spPr>
          <a:xfrm>
            <a:off x="457200" y="133982"/>
            <a:ext cx="6563072" cy="637579"/>
          </a:xfrm>
        </p:spPr>
        <p:txBody>
          <a:bodyPr anchor="ctr"/>
          <a:lstStyle/>
          <a:p>
            <a:r>
              <a:rPr lang="en-US" sz="2000" dirty="0"/>
              <a:t>3D-</a:t>
            </a:r>
            <a:r>
              <a:rPr lang="ru-RU" sz="2000" dirty="0"/>
              <a:t>принтер</a:t>
            </a:r>
            <a:r>
              <a:rPr lang="en-US" sz="2000" dirty="0"/>
              <a:t> </a:t>
            </a:r>
            <a:r>
              <a:rPr lang="en-US" sz="2000" dirty="0" err="1"/>
              <a:t>Bambu</a:t>
            </a:r>
            <a:r>
              <a:rPr lang="en-US" sz="2000" dirty="0"/>
              <a:t> Lab H2D Pro</a:t>
            </a:r>
            <a:endParaRPr lang="ru-RU" sz="2000" dirty="0"/>
          </a:p>
        </p:txBody>
      </p:sp>
      <p:pic>
        <p:nvPicPr>
          <p:cNvPr id="2" name="Picture 2" descr="https://psv4.userapi.com/s/v1/d2/AHdwMKrm8H8-yX-C3UcM9XgygLre_oPiSjQuWCRH61TYPgGlLQKCO7PnB32x776ZNn78KYg53j9asyl4vdwwnYRXdvEl2AcSvOT78CsvyMI5LdnaTDLr8540iKkUBL53lM2FbZFr8wXa/IMG_76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361085" y="1425144"/>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209725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18</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114800" cy="35593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652120" y="4011910"/>
            <a:ext cx="2448272" cy="246221"/>
          </a:xfrm>
          <a:prstGeom prst="rect">
            <a:avLst/>
          </a:prstGeom>
          <a:noFill/>
        </p:spPr>
        <p:txBody>
          <a:bodyPr wrap="square" rtlCol="0">
            <a:spAutoFit/>
          </a:bodyPr>
          <a:lstStyle/>
          <a:p>
            <a:pPr algn="ctr"/>
            <a:r>
              <a:rPr lang="it-IT" sz="1000" i="1" dirty="0"/>
              <a:t>3D-принтер Bambu Lab H2D Pro</a:t>
            </a:r>
            <a:endParaRPr lang="ru-RU" sz="1000" i="1" dirty="0"/>
          </a:p>
        </p:txBody>
      </p:sp>
      <p:sp>
        <p:nvSpPr>
          <p:cNvPr id="11" name="TextBox 10"/>
          <p:cNvSpPr txBox="1"/>
          <p:nvPr/>
        </p:nvSpPr>
        <p:spPr>
          <a:xfrm>
            <a:off x="683568" y="1491630"/>
            <a:ext cx="3672408" cy="3416320"/>
          </a:xfrm>
          <a:prstGeom prst="rect">
            <a:avLst/>
          </a:prstGeom>
          <a:noFill/>
        </p:spPr>
        <p:txBody>
          <a:bodyPr wrap="square" rtlCol="0">
            <a:spAutoFit/>
          </a:bodyPr>
          <a:lstStyle/>
          <a:p>
            <a:r>
              <a:rPr lang="ru-RU" sz="1200" b="1" dirty="0"/>
              <a:t>Назначение</a:t>
            </a:r>
          </a:p>
          <a:p>
            <a:r>
              <a:rPr lang="ru-RU" sz="1200" dirty="0"/>
              <a:t>Установка предназначена для аддитивного производства функциональных прототипов, оснастки и мелкосерийных деталей из широкого спектра полимерных материалов, включая высокотемпературные и армированные инженерные пластики. </a:t>
            </a:r>
            <a:r>
              <a:rPr lang="ru-RU" sz="1200" dirty="0" err="1"/>
              <a:t>Двухсопельная</a:t>
            </a:r>
            <a:r>
              <a:rPr lang="ru-RU" sz="1200" dirty="0"/>
              <a:t> система обеспечивает возможность печати сложных </a:t>
            </a:r>
            <a:r>
              <a:rPr lang="ru-RU" sz="1200" dirty="0" err="1"/>
              <a:t>многоматериальных</a:t>
            </a:r>
            <a:r>
              <a:rPr lang="ru-RU" sz="1200" dirty="0"/>
              <a:t> изделий с растворимыми поддержками, что позволяет получать детали сложной геометрии с высоким качеством поверхности.</a:t>
            </a:r>
          </a:p>
          <a:p>
            <a:r>
              <a:rPr lang="ru-RU" sz="1200" b="1" dirty="0"/>
              <a:t>Виды работ</a:t>
            </a:r>
          </a:p>
          <a:p>
            <a:r>
              <a:rPr lang="ru-RU" sz="1200" dirty="0"/>
              <a:t>Изготовление экспериментальных моделей; </a:t>
            </a:r>
            <a:r>
              <a:rPr lang="ru-RU" sz="1200" dirty="0" err="1"/>
              <a:t>прототипирование</a:t>
            </a:r>
            <a:r>
              <a:rPr lang="ru-RU" sz="1200" dirty="0"/>
              <a:t> узлов и деталей; изготовление оснастки и приспособлений.</a:t>
            </a:r>
          </a:p>
          <a:p>
            <a:endParaRPr lang="ru-RU" sz="1200" dirty="0"/>
          </a:p>
        </p:txBody>
      </p:sp>
      <p:sp>
        <p:nvSpPr>
          <p:cNvPr id="4" name="Заголовок 1">
            <a:extLst>
              <a:ext uri="{FF2B5EF4-FFF2-40B4-BE49-F238E27FC236}">
                <a16:creationId xmlns:a16="http://schemas.microsoft.com/office/drawing/2014/main" id="{3A30EFD1-C9F7-3080-88AB-9CBE056FBD49}"/>
              </a:ext>
            </a:extLst>
          </p:cNvPr>
          <p:cNvSpPr>
            <a:spLocks noGrp="1"/>
          </p:cNvSpPr>
          <p:nvPr>
            <p:ph type="title"/>
          </p:nvPr>
        </p:nvSpPr>
        <p:spPr>
          <a:xfrm>
            <a:off x="457200" y="133982"/>
            <a:ext cx="6563072" cy="637579"/>
          </a:xfrm>
        </p:spPr>
        <p:txBody>
          <a:bodyPr anchor="ctr"/>
          <a:lstStyle/>
          <a:p>
            <a:r>
              <a:rPr lang="en-US" sz="2000" dirty="0"/>
              <a:t>3D-</a:t>
            </a:r>
            <a:r>
              <a:rPr lang="ru-RU" sz="2000" dirty="0"/>
              <a:t>принтер</a:t>
            </a:r>
            <a:r>
              <a:rPr lang="en-US" sz="2000" dirty="0"/>
              <a:t> </a:t>
            </a:r>
            <a:r>
              <a:rPr lang="en-US" sz="2000" dirty="0" err="1"/>
              <a:t>Bambu</a:t>
            </a:r>
            <a:r>
              <a:rPr lang="en-US" sz="2000" dirty="0"/>
              <a:t> Lab H2D Pro</a:t>
            </a:r>
            <a:endParaRPr lang="ru-RU" sz="2000" dirty="0"/>
          </a:p>
        </p:txBody>
      </p:sp>
      <p:pic>
        <p:nvPicPr>
          <p:cNvPr id="2" name="Picture 2" descr="https://psv4.userapi.com/s/v1/d2/AHdwMKrm8H8-yX-C3UcM9XgygLre_oPiSjQuWCRH61TYPgGlLQKCO7PnB32x776ZNn78KYg53j9asyl4vdwwnYRXdvEl2AcSvOT78CsvyMI5LdnaTDLr8540iKkUBL53lM2FbZFr8wXa/IMG_76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361085" y="113711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281085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19</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39126"/>
            <a:ext cx="4690864" cy="36368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652120" y="4011910"/>
            <a:ext cx="2448272" cy="400110"/>
          </a:xfrm>
          <a:prstGeom prst="rect">
            <a:avLst/>
          </a:prstGeom>
          <a:noFill/>
        </p:spPr>
        <p:txBody>
          <a:bodyPr wrap="square" rtlCol="0">
            <a:spAutoFit/>
          </a:bodyPr>
          <a:lstStyle/>
          <a:p>
            <a:pPr algn="ctr"/>
            <a:r>
              <a:rPr lang="pt-BR" sz="1000" i="1" dirty="0"/>
              <a:t>3D-принтер Anycubic Kobra 3 Max Combo</a:t>
            </a:r>
            <a:endParaRPr lang="ru-RU" sz="1000" i="1" dirty="0"/>
          </a:p>
        </p:txBody>
      </p:sp>
      <p:sp>
        <p:nvSpPr>
          <p:cNvPr id="11" name="TextBox 10"/>
          <p:cNvSpPr txBox="1"/>
          <p:nvPr/>
        </p:nvSpPr>
        <p:spPr>
          <a:xfrm>
            <a:off x="683568" y="1383142"/>
            <a:ext cx="4392488" cy="3416320"/>
          </a:xfrm>
          <a:prstGeom prst="rect">
            <a:avLst/>
          </a:prstGeom>
          <a:noFill/>
        </p:spPr>
        <p:txBody>
          <a:bodyPr wrap="square" rtlCol="0">
            <a:spAutoFit/>
          </a:bodyPr>
          <a:lstStyle/>
          <a:p>
            <a:r>
              <a:rPr lang="ru-RU" sz="1200" b="1" dirty="0"/>
              <a:t>Основные характеристики: </a:t>
            </a:r>
            <a:r>
              <a:rPr lang="ru-RU" sz="1200" dirty="0"/>
              <a:t>технология печати – FDM/FFF (моделирование методом послойного наплавления); объём печати (Д×Ш×В) – 420х420х500 мм; максимальная температура сопла 300 °С; поддерживаемые типы </a:t>
            </a:r>
            <a:r>
              <a:rPr lang="ru-RU" sz="1200" dirty="0" err="1"/>
              <a:t>филаментов</a:t>
            </a:r>
            <a:r>
              <a:rPr lang="ru-RU" sz="1200" dirty="0"/>
              <a:t> PLA, PETG, TPU, ABS, PC и другие.</a:t>
            </a:r>
          </a:p>
          <a:p>
            <a:r>
              <a:rPr lang="ru-RU" sz="1200" b="1" dirty="0"/>
              <a:t>Назначение</a:t>
            </a:r>
          </a:p>
          <a:p>
            <a:r>
              <a:rPr lang="ru-RU" sz="1200" dirty="0"/>
              <a:t>Установка предназначена для крупноформатного аддитивного производства функциональных прототипов, оснастки, изделий и мелкосерийных деталей из широкого спектра полимерных материалов. Объём печати 420×420×500 мм позволяет изготавливать цельные крупногабаритные модели без необходимости деления на сегменты и последующей склейки.</a:t>
            </a:r>
          </a:p>
          <a:p>
            <a:r>
              <a:rPr lang="ru-RU" sz="1200" b="1" dirty="0"/>
              <a:t>Виды работ</a:t>
            </a:r>
          </a:p>
          <a:p>
            <a:r>
              <a:rPr lang="ru-RU" sz="1200" dirty="0"/>
              <a:t>Изготовление экспериментальных моделей; </a:t>
            </a:r>
            <a:r>
              <a:rPr lang="ru-RU" sz="1200" dirty="0" err="1"/>
              <a:t>прототипирование</a:t>
            </a:r>
            <a:r>
              <a:rPr lang="ru-RU" sz="1200" dirty="0"/>
              <a:t> узлов и деталей; изготовление оснастки и приспособлений.</a:t>
            </a:r>
          </a:p>
        </p:txBody>
      </p:sp>
      <p:sp>
        <p:nvSpPr>
          <p:cNvPr id="4" name="Заголовок 1">
            <a:extLst>
              <a:ext uri="{FF2B5EF4-FFF2-40B4-BE49-F238E27FC236}">
                <a16:creationId xmlns:a16="http://schemas.microsoft.com/office/drawing/2014/main" id="{06B04FB2-C86B-285E-0ADD-CFB149E1D0AF}"/>
              </a:ext>
            </a:extLst>
          </p:cNvPr>
          <p:cNvSpPr>
            <a:spLocks noGrp="1"/>
          </p:cNvSpPr>
          <p:nvPr>
            <p:ph type="title"/>
          </p:nvPr>
        </p:nvSpPr>
        <p:spPr>
          <a:xfrm>
            <a:off x="457200" y="133982"/>
            <a:ext cx="6563072" cy="637579"/>
          </a:xfrm>
        </p:spPr>
        <p:txBody>
          <a:bodyPr anchor="ctr"/>
          <a:lstStyle/>
          <a:p>
            <a:r>
              <a:rPr lang="ru-RU" sz="2000" dirty="0"/>
              <a:t>3</a:t>
            </a:r>
            <a:r>
              <a:rPr lang="en-US" sz="2000" dirty="0"/>
              <a:t>D</a:t>
            </a:r>
            <a:r>
              <a:rPr lang="ru-RU" sz="2000" dirty="0"/>
              <a:t>-принтер </a:t>
            </a:r>
            <a:r>
              <a:rPr lang="en-US" sz="2000" dirty="0" err="1"/>
              <a:t>Anycubic</a:t>
            </a:r>
            <a:r>
              <a:rPr lang="en-US" sz="2000" dirty="0"/>
              <a:t> </a:t>
            </a:r>
            <a:r>
              <a:rPr lang="en-US" sz="2000" dirty="0" err="1"/>
              <a:t>Kobra</a:t>
            </a:r>
            <a:r>
              <a:rPr lang="ru-RU" sz="2000" dirty="0"/>
              <a:t> 3 </a:t>
            </a:r>
            <a:r>
              <a:rPr lang="en-US" sz="2000" dirty="0"/>
              <a:t>Max Combo</a:t>
            </a:r>
            <a:endParaRPr lang="ru-RU" sz="2000" dirty="0"/>
          </a:p>
        </p:txBody>
      </p:sp>
      <p:pic>
        <p:nvPicPr>
          <p:cNvPr id="2050" name="Picture 2" descr="https://psv4.userapi.com/s/v1/d2/YwJAcB4qcdLmOd70WhU9-B7GxuX4JKXt7BTFMouS-Mzlcve_w1NlKSpaYeg-pEGMfFbFIxyMkMxBE53JRLc_M_Dor_UF4223Hi93yiQWmbBYwK5IKEgIwVDwP20f7AauWgf-BupK0V0y/IMG_7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751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691680" y="110062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92739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Контакты</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a:t>
            </a:fld>
            <a:endParaRPr lang="ru-RU" dirty="0"/>
          </a:p>
        </p:txBody>
      </p:sp>
      <p:sp>
        <p:nvSpPr>
          <p:cNvPr id="4" name="Объект 3"/>
          <p:cNvSpPr>
            <a:spLocks noGrp="1"/>
          </p:cNvSpPr>
          <p:nvPr>
            <p:ph sz="quarter" idx="13"/>
          </p:nvPr>
        </p:nvSpPr>
        <p:spPr>
          <a:xfrm>
            <a:off x="3275856" y="1989563"/>
            <a:ext cx="5171022" cy="1584176"/>
          </a:xfrm>
        </p:spPr>
        <p:txBody>
          <a:bodyPr>
            <a:noAutofit/>
          </a:bodyPr>
          <a:lstStyle/>
          <a:p>
            <a:r>
              <a:rPr lang="ru-RU" sz="2000" b="1" dirty="0"/>
              <a:t>Кафедра Паровых и газовых турбин</a:t>
            </a:r>
          </a:p>
          <a:p>
            <a:endParaRPr lang="ru-RU" sz="2000" dirty="0"/>
          </a:p>
          <a:p>
            <a:r>
              <a:rPr lang="ru-RU" sz="2000" dirty="0"/>
              <a:t>Заведующий кафедрой</a:t>
            </a:r>
          </a:p>
          <a:p>
            <a:r>
              <a:rPr lang="ru-RU" sz="2000" b="1" dirty="0"/>
              <a:t>Грибин Владимир Георгиевич</a:t>
            </a:r>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805415"/>
            <a:ext cx="2122218" cy="199568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Tree>
    <p:extLst>
      <p:ext uri="{BB962C8B-B14F-4D97-AF65-F5344CB8AC3E}">
        <p14:creationId xmlns:p14="http://schemas.microsoft.com/office/powerpoint/2010/main" val="414442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20</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834880" cy="36724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652120" y="4011910"/>
            <a:ext cx="2448272" cy="400110"/>
          </a:xfrm>
          <a:prstGeom prst="rect">
            <a:avLst/>
          </a:prstGeom>
          <a:noFill/>
        </p:spPr>
        <p:txBody>
          <a:bodyPr wrap="square" rtlCol="0">
            <a:spAutoFit/>
          </a:bodyPr>
          <a:lstStyle/>
          <a:p>
            <a:pPr algn="ctr"/>
            <a:r>
              <a:rPr lang="ru-RU" sz="1000" i="1" dirty="0"/>
              <a:t>Фотополимерный 3D-принтер </a:t>
            </a:r>
            <a:r>
              <a:rPr lang="ru-RU" sz="1000" i="1" dirty="0" err="1"/>
              <a:t>Elegoo</a:t>
            </a:r>
            <a:r>
              <a:rPr lang="ru-RU" sz="1000" i="1" dirty="0"/>
              <a:t> </a:t>
            </a:r>
            <a:r>
              <a:rPr lang="ru-RU" sz="1000" i="1" dirty="0" err="1"/>
              <a:t>Saturn</a:t>
            </a:r>
            <a:r>
              <a:rPr lang="ru-RU" sz="1000" i="1" dirty="0"/>
              <a:t> 3 </a:t>
            </a:r>
            <a:r>
              <a:rPr lang="ru-RU" sz="1000" i="1" dirty="0" err="1"/>
              <a:t>Ultra</a:t>
            </a:r>
            <a:r>
              <a:rPr lang="ru-RU" sz="1000" i="1" dirty="0"/>
              <a:t> 12K</a:t>
            </a:r>
          </a:p>
        </p:txBody>
      </p:sp>
      <p:sp>
        <p:nvSpPr>
          <p:cNvPr id="11" name="TextBox 10"/>
          <p:cNvSpPr txBox="1"/>
          <p:nvPr/>
        </p:nvSpPr>
        <p:spPr>
          <a:xfrm>
            <a:off x="611560" y="1419622"/>
            <a:ext cx="4680520" cy="3416320"/>
          </a:xfrm>
          <a:prstGeom prst="rect">
            <a:avLst/>
          </a:prstGeom>
          <a:noFill/>
        </p:spPr>
        <p:txBody>
          <a:bodyPr wrap="square" rtlCol="0">
            <a:spAutoFit/>
          </a:bodyPr>
          <a:lstStyle/>
          <a:p>
            <a:r>
              <a:rPr lang="ru-RU" sz="1200" b="1" dirty="0"/>
              <a:t>Основные характеристики: </a:t>
            </a:r>
          </a:p>
          <a:p>
            <a:r>
              <a:rPr lang="ru-RU" sz="1200" dirty="0"/>
              <a:t>технология печати – MSLA (технология послойного отверждения фотополимерной смолы); объём печати (Д×Ш×В) – 218,88х122,88х260 мм; диапазон толщины слоя от 0,01 до 0,2 мм.</a:t>
            </a:r>
          </a:p>
          <a:p>
            <a:r>
              <a:rPr lang="ru-RU" sz="1200" b="1" dirty="0"/>
              <a:t>Назначение</a:t>
            </a:r>
          </a:p>
          <a:p>
            <a:r>
              <a:rPr lang="ru-RU" sz="1200" dirty="0"/>
              <a:t>Установка предназначена для высокоточного аддитивного производства методом </a:t>
            </a:r>
            <a:r>
              <a:rPr lang="ru-RU" sz="1200" dirty="0" err="1"/>
              <a:t>фотополимеризации</a:t>
            </a:r>
            <a:r>
              <a:rPr lang="ru-RU" sz="1200" dirty="0"/>
              <a:t> с использованием ЖК-экрана 12K. Высокое XY-разрешение (19 × 24 мкм) обеспечивает высокую детализацию и чёткость мелких элементов, острых кромок и тонких стенок. Рабочая область 218,88 × 122,88 × 260 мм позволяет изготавливать как компактные </a:t>
            </a:r>
            <a:r>
              <a:rPr lang="ru-RU" sz="1200" dirty="0" err="1"/>
              <a:t>высокодетализированные</a:t>
            </a:r>
            <a:r>
              <a:rPr lang="ru-RU" sz="1200" dirty="0"/>
              <a:t> модели, так и крупные прототипы. </a:t>
            </a:r>
          </a:p>
          <a:p>
            <a:r>
              <a:rPr lang="ru-RU" sz="1200" b="1" dirty="0"/>
              <a:t>Виды работ</a:t>
            </a:r>
          </a:p>
          <a:p>
            <a:r>
              <a:rPr lang="ru-RU" sz="1200" dirty="0"/>
              <a:t>Изготовление экспериментальных моделей; </a:t>
            </a:r>
            <a:r>
              <a:rPr lang="ru-RU" sz="1200" dirty="0" err="1"/>
              <a:t>прототипирование</a:t>
            </a:r>
            <a:r>
              <a:rPr lang="ru-RU" sz="1200" dirty="0"/>
              <a:t> узлов и деталей; изготовление оснастки и приспособлений.</a:t>
            </a:r>
          </a:p>
        </p:txBody>
      </p:sp>
      <p:sp>
        <p:nvSpPr>
          <p:cNvPr id="4" name="Заголовок 1">
            <a:extLst>
              <a:ext uri="{FF2B5EF4-FFF2-40B4-BE49-F238E27FC236}">
                <a16:creationId xmlns:a16="http://schemas.microsoft.com/office/drawing/2014/main" id="{90EE8E5B-B64F-F6FB-1AC5-D316ECEAFE8F}"/>
              </a:ext>
            </a:extLst>
          </p:cNvPr>
          <p:cNvSpPr>
            <a:spLocks noGrp="1"/>
          </p:cNvSpPr>
          <p:nvPr>
            <p:ph type="title"/>
          </p:nvPr>
        </p:nvSpPr>
        <p:spPr>
          <a:xfrm>
            <a:off x="457200" y="133982"/>
            <a:ext cx="6563072" cy="637579"/>
          </a:xfrm>
        </p:spPr>
        <p:txBody>
          <a:bodyPr anchor="ctr"/>
          <a:lstStyle/>
          <a:p>
            <a:r>
              <a:rPr lang="ru-RU" sz="2000" dirty="0"/>
              <a:t>Фотополимерный 3D-принтер </a:t>
            </a:r>
            <a:r>
              <a:rPr lang="ru-RU" sz="2000" dirty="0" err="1"/>
              <a:t>Elegoo</a:t>
            </a:r>
            <a:r>
              <a:rPr lang="ru-RU" sz="2000" dirty="0"/>
              <a:t> </a:t>
            </a:r>
            <a:r>
              <a:rPr lang="ru-RU" sz="2000" dirty="0" err="1"/>
              <a:t>Saturn</a:t>
            </a:r>
            <a:r>
              <a:rPr lang="ru-RU" sz="2000" dirty="0"/>
              <a:t> 3 </a:t>
            </a:r>
            <a:r>
              <a:rPr lang="ru-RU" sz="2000" dirty="0" err="1"/>
              <a:t>Ultra</a:t>
            </a:r>
            <a:r>
              <a:rPr lang="ru-RU" sz="2000" dirty="0"/>
              <a:t> 12K</a:t>
            </a:r>
          </a:p>
        </p:txBody>
      </p:sp>
      <p:pic>
        <p:nvPicPr>
          <p:cNvPr id="3074" name="Picture 2" descr="https://psv4.userapi.com/s/v1/d2/qTO-5q9SauuT9zJ4zQiyaFNTNWoThw-yJt8Yh3LBZIWQ0Ig-OWMhwIjgFjlylugijJKiEnvn2GS-tKgQ9zMKhs-Y3xJWaER3b56gKZ6E4eaK0JbzScvbp2zKSqwYjtvN4qW-bGqFa93H/IMG_76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686508" y="113710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295421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21</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851670"/>
            <a:ext cx="4114800" cy="21602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306624" y="4322008"/>
            <a:ext cx="3168352" cy="553998"/>
          </a:xfrm>
          <a:prstGeom prst="rect">
            <a:avLst/>
          </a:prstGeom>
          <a:noFill/>
        </p:spPr>
        <p:txBody>
          <a:bodyPr wrap="square" rtlCol="0">
            <a:spAutoFit/>
          </a:bodyPr>
          <a:lstStyle/>
          <a:p>
            <a:pPr algn="ctr"/>
            <a:r>
              <a:rPr lang="ru-RU" sz="1000" i="1" dirty="0"/>
              <a:t>Стенды КВП с установленными рабочими частями, </a:t>
            </a:r>
            <a:r>
              <a:rPr lang="ru-RU" sz="1000" i="1" dirty="0" err="1"/>
              <a:t>пневмометрическими</a:t>
            </a:r>
            <a:r>
              <a:rPr lang="ru-RU" sz="1000" i="1" dirty="0"/>
              <a:t> и оптическими системами измерений</a:t>
            </a:r>
          </a:p>
        </p:txBody>
      </p:sp>
      <p:sp>
        <p:nvSpPr>
          <p:cNvPr id="11" name="TextBox 10"/>
          <p:cNvSpPr txBox="1"/>
          <p:nvPr/>
        </p:nvSpPr>
        <p:spPr>
          <a:xfrm>
            <a:off x="683568" y="2067694"/>
            <a:ext cx="3672408" cy="1754326"/>
          </a:xfrm>
          <a:prstGeom prst="rect">
            <a:avLst/>
          </a:prstGeom>
          <a:noFill/>
        </p:spPr>
        <p:txBody>
          <a:bodyPr wrap="square" rtlCol="0">
            <a:spAutoFit/>
          </a:bodyPr>
          <a:lstStyle/>
          <a:p>
            <a:r>
              <a:rPr lang="ru-RU" sz="1200" b="1" dirty="0"/>
              <a:t>Основные характеристики: </a:t>
            </a:r>
            <a:r>
              <a:rPr lang="ru-RU" sz="1200" dirty="0"/>
              <a:t>максимально возможные параметры пара в ресивере:</a:t>
            </a:r>
          </a:p>
          <a:p>
            <a:r>
              <a:rPr lang="ru-RU" sz="1200" dirty="0"/>
              <a:t>P = 1 </a:t>
            </a:r>
            <a:r>
              <a:rPr lang="ru-RU" sz="1200" dirty="0" err="1"/>
              <a:t>ата</a:t>
            </a:r>
            <a:r>
              <a:rPr lang="ru-RU" sz="1200" dirty="0"/>
              <a:t>, t = 195 °С. Максимально возможный расход пара: 3 т/ч. Максимальный расход питательной воды: 1 т/ч. Максимальное давление в магистралях выхлопа: 1 </a:t>
            </a:r>
            <a:r>
              <a:rPr lang="ru-RU" sz="1200" dirty="0" err="1"/>
              <a:t>ата</a:t>
            </a:r>
            <a:r>
              <a:rPr lang="ru-RU" sz="1200" dirty="0"/>
              <a:t>. Минимальное давление в магистралях выхлопа: 0.04 </a:t>
            </a:r>
            <a:r>
              <a:rPr lang="ru-RU" sz="1200" dirty="0" err="1"/>
              <a:t>ата</a:t>
            </a:r>
            <a:r>
              <a:rPr lang="ru-RU" sz="1200" dirty="0"/>
              <a:t>. Максимальная влажность пара в ресивере: 12%.</a:t>
            </a:r>
          </a:p>
        </p:txBody>
      </p:sp>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Комплекс экспериментальных стендов Контур влажного пара (КВП)</a:t>
            </a:r>
          </a:p>
        </p:txBody>
      </p:sp>
      <p:sp>
        <p:nvSpPr>
          <p:cNvPr id="12" name="Прямоугольник 11"/>
          <p:cNvSpPr/>
          <p:nvPr/>
        </p:nvSpPr>
        <p:spPr>
          <a:xfrm>
            <a:off x="1361085" y="171317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pic>
        <p:nvPicPr>
          <p:cNvPr id="13" name="Рисунок 12">
            <a:extLst>
              <a:ext uri="{FF2B5EF4-FFF2-40B4-BE49-F238E27FC236}">
                <a16:creationId xmlns:a16="http://schemas.microsoft.com/office/drawing/2014/main" id="{5C30DB7F-7E48-4B69-AE94-C50C631592A7}"/>
              </a:ext>
            </a:extLst>
          </p:cNvPr>
          <p:cNvPicPr>
            <a:picLocks noChangeAspect="1"/>
          </p:cNvPicPr>
          <p:nvPr/>
        </p:nvPicPr>
        <p:blipFill>
          <a:blip r:embed="rId3"/>
          <a:stretch>
            <a:fillRect/>
          </a:stretch>
        </p:blipFill>
        <p:spPr>
          <a:xfrm>
            <a:off x="4788024" y="1203598"/>
            <a:ext cx="4090771" cy="3090940"/>
          </a:xfrm>
          <a:prstGeom prst="rect">
            <a:avLst/>
          </a:prstGeom>
        </p:spPr>
      </p:pic>
    </p:spTree>
    <p:extLst>
      <p:ext uri="{BB962C8B-B14F-4D97-AF65-F5344CB8AC3E}">
        <p14:creationId xmlns:p14="http://schemas.microsoft.com/office/powerpoint/2010/main" val="1758780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22</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414100"/>
            <a:ext cx="4114800" cy="31508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TextBox 10"/>
          <p:cNvSpPr txBox="1"/>
          <p:nvPr/>
        </p:nvSpPr>
        <p:spPr>
          <a:xfrm>
            <a:off x="683568" y="1630124"/>
            <a:ext cx="3672408" cy="2862322"/>
          </a:xfrm>
          <a:prstGeom prst="rect">
            <a:avLst/>
          </a:prstGeom>
          <a:noFill/>
        </p:spPr>
        <p:txBody>
          <a:bodyPr wrap="square" rtlCol="0">
            <a:spAutoFit/>
          </a:bodyPr>
          <a:lstStyle/>
          <a:p>
            <a:r>
              <a:rPr lang="ru-RU" sz="1200" b="1" dirty="0"/>
              <a:t>Назначение</a:t>
            </a:r>
          </a:p>
          <a:p>
            <a:r>
              <a:rPr lang="ru-RU" sz="1200" dirty="0"/>
              <a:t>Исследование течения с различным начальным состоянием пара: перегретый, насыщенный и влажный. Исследование различных режимов течения пара: дозвуковые, трансзвуковые и сверхзвуковые. Возможность исследования каналов любой геометрии благодаря съёмным рабочим частям. Пар для исследований поступает непосредственно из отбора турбины.</a:t>
            </a:r>
          </a:p>
          <a:p>
            <a:r>
              <a:rPr lang="ru-RU" sz="1200" b="1" dirty="0"/>
              <a:t>Виды работ</a:t>
            </a:r>
          </a:p>
          <a:p>
            <a:r>
              <a:rPr lang="ru-RU" sz="1200" dirty="0"/>
              <a:t>Проведение научно-исследовательских работ: моделирование течения в элементах турбомашин в широком диапазоне начальных и режимных параметров.</a:t>
            </a:r>
          </a:p>
        </p:txBody>
      </p:sp>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Комплекс экспериментальных стендов Контур влажного пара (КВП)</a:t>
            </a:r>
          </a:p>
        </p:txBody>
      </p:sp>
      <p:sp>
        <p:nvSpPr>
          <p:cNvPr id="12" name="Прямоугольник 11"/>
          <p:cNvSpPr/>
          <p:nvPr/>
        </p:nvSpPr>
        <p:spPr>
          <a:xfrm>
            <a:off x="1361085" y="127560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
        <p:nvSpPr>
          <p:cNvPr id="13" name="TextBox 12"/>
          <p:cNvSpPr txBox="1"/>
          <p:nvPr/>
        </p:nvSpPr>
        <p:spPr>
          <a:xfrm>
            <a:off x="5306624" y="4322008"/>
            <a:ext cx="3168352" cy="553998"/>
          </a:xfrm>
          <a:prstGeom prst="rect">
            <a:avLst/>
          </a:prstGeom>
          <a:noFill/>
        </p:spPr>
        <p:txBody>
          <a:bodyPr wrap="square" rtlCol="0">
            <a:spAutoFit/>
          </a:bodyPr>
          <a:lstStyle/>
          <a:p>
            <a:pPr algn="ctr"/>
            <a:r>
              <a:rPr lang="ru-RU" sz="1000" i="1" dirty="0"/>
              <a:t>Стенды КВП с установленными рабочими частями, </a:t>
            </a:r>
            <a:r>
              <a:rPr lang="ru-RU" sz="1000" i="1" dirty="0" err="1"/>
              <a:t>пневмометрическими</a:t>
            </a:r>
            <a:r>
              <a:rPr lang="ru-RU" sz="1000" i="1" dirty="0"/>
              <a:t> и оптическими системами измерений</a:t>
            </a:r>
          </a:p>
        </p:txBody>
      </p:sp>
      <p:pic>
        <p:nvPicPr>
          <p:cNvPr id="14" name="Рисунок 13">
            <a:extLst>
              <a:ext uri="{FF2B5EF4-FFF2-40B4-BE49-F238E27FC236}">
                <a16:creationId xmlns:a16="http://schemas.microsoft.com/office/drawing/2014/main" id="{5C30DB7F-7E48-4B69-AE94-C50C631592A7}"/>
              </a:ext>
            </a:extLst>
          </p:cNvPr>
          <p:cNvPicPr>
            <a:picLocks noChangeAspect="1"/>
          </p:cNvPicPr>
          <p:nvPr/>
        </p:nvPicPr>
        <p:blipFill>
          <a:blip r:embed="rId3"/>
          <a:stretch>
            <a:fillRect/>
          </a:stretch>
        </p:blipFill>
        <p:spPr>
          <a:xfrm>
            <a:off x="4788024" y="1203598"/>
            <a:ext cx="4090771" cy="3090940"/>
          </a:xfrm>
          <a:prstGeom prst="rect">
            <a:avLst/>
          </a:prstGeom>
        </p:spPr>
      </p:pic>
    </p:spTree>
    <p:extLst>
      <p:ext uri="{BB962C8B-B14F-4D97-AF65-F5344CB8AC3E}">
        <p14:creationId xmlns:p14="http://schemas.microsoft.com/office/powerpoint/2010/main" val="336785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23</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0084"/>
            <a:ext cx="4114800" cy="35648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261740" y="4345784"/>
            <a:ext cx="3168352" cy="400110"/>
          </a:xfrm>
          <a:prstGeom prst="rect">
            <a:avLst/>
          </a:prstGeom>
          <a:noFill/>
        </p:spPr>
        <p:txBody>
          <a:bodyPr wrap="square" rtlCol="0">
            <a:spAutoFit/>
          </a:bodyPr>
          <a:lstStyle/>
          <a:p>
            <a:pPr algn="ctr"/>
            <a:r>
              <a:rPr lang="ru-RU" sz="1000" i="1" dirty="0"/>
              <a:t>Теневые картины волновой структуры потока за сопловой решеткой и в сопле </a:t>
            </a:r>
            <a:r>
              <a:rPr lang="ru-RU" sz="1000" i="1" dirty="0" err="1"/>
              <a:t>Лаваля</a:t>
            </a:r>
            <a:endParaRPr lang="ru-RU" sz="1000" i="1" dirty="0"/>
          </a:p>
        </p:txBody>
      </p:sp>
      <p:sp>
        <p:nvSpPr>
          <p:cNvPr id="11" name="TextBox 10"/>
          <p:cNvSpPr txBox="1"/>
          <p:nvPr/>
        </p:nvSpPr>
        <p:spPr>
          <a:xfrm>
            <a:off x="683568" y="1486108"/>
            <a:ext cx="3672408" cy="3231654"/>
          </a:xfrm>
          <a:prstGeom prst="rect">
            <a:avLst/>
          </a:prstGeom>
          <a:noFill/>
        </p:spPr>
        <p:txBody>
          <a:bodyPr wrap="square" rtlCol="0">
            <a:spAutoFit/>
          </a:bodyPr>
          <a:lstStyle/>
          <a:p>
            <a:r>
              <a:rPr lang="ru-RU" sz="1200" b="1" dirty="0"/>
              <a:t>Основные характеристики: </a:t>
            </a:r>
            <a:r>
              <a:rPr lang="ru-RU" sz="1200" dirty="0"/>
              <a:t>Бесконтактный метод исследования.</a:t>
            </a:r>
          </a:p>
          <a:p>
            <a:r>
              <a:rPr lang="ru-RU" sz="1200" dirty="0"/>
              <a:t>Фотокамера </a:t>
            </a:r>
            <a:r>
              <a:rPr lang="ru-RU" sz="1200" dirty="0" err="1"/>
              <a:t>Видеоскан</a:t>
            </a:r>
            <a:r>
              <a:rPr lang="ru-RU" sz="1200" dirty="0"/>
              <a:t> – 285 – 2001: Частота съемки: 7,5 Гц. Геометрический размер светочувствительной области: 15,3х12,3 мм</a:t>
            </a:r>
          </a:p>
          <a:p>
            <a:r>
              <a:rPr lang="ru-RU" sz="1200" dirty="0"/>
              <a:t>Видеокамера </a:t>
            </a:r>
            <a:r>
              <a:rPr lang="ru-RU" sz="1200" dirty="0" err="1"/>
              <a:t>Видеоспринт</a:t>
            </a:r>
            <a:r>
              <a:rPr lang="ru-RU" sz="1200" dirty="0"/>
              <a:t>/G6/E6: Частота кадров: до 10000 кадров/сек. Размерность матрицы: 1280х1024 пикселей.</a:t>
            </a:r>
          </a:p>
          <a:p>
            <a:r>
              <a:rPr lang="ru-RU" sz="1200" b="1" dirty="0"/>
              <a:t>Назначение</a:t>
            </a:r>
          </a:p>
          <a:p>
            <a:r>
              <a:rPr lang="ru-RU" sz="1200" dirty="0"/>
              <a:t>Получение теневых картин волновой структуры потока.</a:t>
            </a:r>
          </a:p>
          <a:p>
            <a:r>
              <a:rPr lang="ru-RU" sz="1200" dirty="0"/>
              <a:t>Визуализация течений за счет разницы коэффициентов преломления.</a:t>
            </a:r>
          </a:p>
          <a:p>
            <a:r>
              <a:rPr lang="ru-RU" sz="1200" b="1" dirty="0"/>
              <a:t>Виды работ</a:t>
            </a:r>
          </a:p>
          <a:p>
            <a:r>
              <a:rPr lang="ru-RU" sz="1200" dirty="0"/>
              <a:t>Проведение научно-исследовательских работ: исследование вихревых и сверхзвуковых течений без внесения возмущений в поток.</a:t>
            </a:r>
          </a:p>
        </p:txBody>
      </p:sp>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Теневой автоколлимационный прибор ИАБ – 451 (</a:t>
            </a:r>
            <a:r>
              <a:rPr lang="ru-RU" sz="2000" dirty="0" err="1"/>
              <a:t>Теплер</a:t>
            </a:r>
            <a:r>
              <a:rPr lang="ru-RU" sz="2000" dirty="0"/>
              <a:t>)</a:t>
            </a:r>
          </a:p>
        </p:txBody>
      </p:sp>
      <p:sp>
        <p:nvSpPr>
          <p:cNvPr id="12" name="Прямоугольник 11"/>
          <p:cNvSpPr/>
          <p:nvPr/>
        </p:nvSpPr>
        <p:spPr>
          <a:xfrm>
            <a:off x="1361085" y="1131590"/>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pic>
        <p:nvPicPr>
          <p:cNvPr id="13" name="Рисунок 21" descr="Режим 5.gif">
            <a:extLst>
              <a:ext uri="{FF2B5EF4-FFF2-40B4-BE49-F238E27FC236}">
                <a16:creationId xmlns:a16="http://schemas.microsoft.com/office/drawing/2014/main" id="{F8B7F45A-EE54-47BF-B988-D3507996D49A}"/>
              </a:ext>
            </a:extLst>
          </p:cNvPr>
          <p:cNvPicPr>
            <a:picLocks noChangeAspect="1"/>
          </p:cNvPicPr>
          <p:nvPr/>
        </p:nvPicPr>
        <p:blipFill>
          <a:blip r:embed="rId3" cstate="print"/>
          <a:srcRect/>
          <a:stretch>
            <a:fillRect/>
          </a:stretch>
        </p:blipFill>
        <p:spPr bwMode="auto">
          <a:xfrm rot="5400000">
            <a:off x="6064766" y="315367"/>
            <a:ext cx="1562300" cy="3351538"/>
          </a:xfrm>
          <a:prstGeom prst="rect">
            <a:avLst/>
          </a:prstGeom>
          <a:noFill/>
          <a:ln w="9525">
            <a:noFill/>
            <a:miter lim="800000"/>
            <a:headEnd/>
            <a:tailEnd/>
          </a:ln>
        </p:spPr>
      </p:pic>
      <p:pic>
        <p:nvPicPr>
          <p:cNvPr id="14" name="Рисунок 13" descr="Теплер.gif">
            <a:extLst>
              <a:ext uri="{FF2B5EF4-FFF2-40B4-BE49-F238E27FC236}">
                <a16:creationId xmlns:a16="http://schemas.microsoft.com/office/drawing/2014/main" id="{13ED80F0-4829-442A-B0D5-C0BFFCEB2586}"/>
              </a:ext>
            </a:extLst>
          </p:cNvPr>
          <p:cNvPicPr>
            <a:picLocks noChangeAspect="1"/>
          </p:cNvPicPr>
          <p:nvPr/>
        </p:nvPicPr>
        <p:blipFill>
          <a:blip r:embed="rId4" cstate="print"/>
          <a:stretch>
            <a:fillRect/>
          </a:stretch>
        </p:blipFill>
        <p:spPr>
          <a:xfrm>
            <a:off x="5170147" y="2859782"/>
            <a:ext cx="3351538" cy="1398506"/>
          </a:xfrm>
          <a:prstGeom prst="rect">
            <a:avLst/>
          </a:prstGeom>
        </p:spPr>
      </p:pic>
    </p:spTree>
    <p:extLst>
      <p:ext uri="{BB962C8B-B14F-4D97-AF65-F5344CB8AC3E}">
        <p14:creationId xmlns:p14="http://schemas.microsoft.com/office/powerpoint/2010/main" val="2921808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E48E1844-33F0-4686-905E-1B301B97E201}"/>
              </a:ext>
            </a:extLst>
          </p:cNvPr>
          <p:cNvPicPr/>
          <p:nvPr/>
        </p:nvPicPr>
        <p:blipFill>
          <a:blip r:embed="rId2" cstate="print"/>
          <a:srcRect/>
          <a:stretch>
            <a:fillRect/>
          </a:stretch>
        </p:blipFill>
        <p:spPr bwMode="auto">
          <a:xfrm>
            <a:off x="755576" y="1133699"/>
            <a:ext cx="3096344" cy="1366043"/>
          </a:xfrm>
          <a:prstGeom prst="rect">
            <a:avLst/>
          </a:prstGeom>
          <a:noFill/>
          <a:ln w="9525">
            <a:noFill/>
            <a:miter lim="800000"/>
            <a:headEnd/>
            <a:tailEnd/>
          </a:ln>
        </p:spPr>
      </p:pic>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24</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Теневой автоколлимационный прибор ИАБ – 451 (</a:t>
            </a:r>
            <a:r>
              <a:rPr lang="ru-RU" sz="2000" dirty="0" err="1"/>
              <a:t>Теплер</a:t>
            </a:r>
            <a:r>
              <a:rPr lang="ru-RU" sz="2000" dirty="0"/>
              <a:t>)</a:t>
            </a:r>
          </a:p>
        </p:txBody>
      </p:sp>
      <p:sp>
        <p:nvSpPr>
          <p:cNvPr id="15" name="Rectangle 2">
            <a:extLst>
              <a:ext uri="{FF2B5EF4-FFF2-40B4-BE49-F238E27FC236}">
                <a16:creationId xmlns:a16="http://schemas.microsoft.com/office/drawing/2014/main" id="{7A58AC91-0AB3-4D5B-9BE1-E3DC0BFCD36F}"/>
              </a:ext>
            </a:extLst>
          </p:cNvPr>
          <p:cNvSpPr>
            <a:spLocks noChangeArrowheads="1"/>
          </p:cNvSpPr>
          <p:nvPr/>
        </p:nvSpPr>
        <p:spPr bwMode="auto">
          <a:xfrm>
            <a:off x="755576" y="2469545"/>
            <a:ext cx="3096344"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algn="ctr" fontAlgn="base">
              <a:lnSpc>
                <a:spcPct val="100000"/>
              </a:lnSpc>
              <a:spcBef>
                <a:spcPct val="0"/>
              </a:spcBef>
              <a:buClrTx/>
              <a:buSzTx/>
              <a:buFontTx/>
              <a:buNone/>
              <a:tabLst>
                <a:tab pos="450850" algn="l"/>
              </a:tabLst>
            </a:pPr>
            <a:r>
              <a:rPr lang="ru-RU" sz="1000" i="1" dirty="0"/>
              <a:t>Оптическая</a:t>
            </a:r>
            <a:r>
              <a:rPr lang="ru-RU" sz="1000" b="1" i="1" dirty="0"/>
              <a:t> </a:t>
            </a:r>
            <a:r>
              <a:rPr lang="ru-RU" sz="1000" i="1" dirty="0"/>
              <a:t>схема ИАБ-451</a:t>
            </a:r>
          </a:p>
        </p:txBody>
      </p:sp>
      <p:sp>
        <p:nvSpPr>
          <p:cNvPr id="16" name="Rectangle 2">
            <a:extLst>
              <a:ext uri="{FF2B5EF4-FFF2-40B4-BE49-F238E27FC236}">
                <a16:creationId xmlns:a16="http://schemas.microsoft.com/office/drawing/2014/main" id="{7A58AC91-0AB3-4D5B-9BE1-E3DC0BFCD36F}"/>
              </a:ext>
            </a:extLst>
          </p:cNvPr>
          <p:cNvSpPr>
            <a:spLocks noChangeArrowheads="1"/>
          </p:cNvSpPr>
          <p:nvPr/>
        </p:nvSpPr>
        <p:spPr bwMode="auto">
          <a:xfrm>
            <a:off x="5508103" y="2665419"/>
            <a:ext cx="1931975"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tabLst>
                <a:tab pos="450850" algn="l"/>
              </a:tabLst>
            </a:pPr>
            <a:r>
              <a:rPr lang="ru-RU" sz="1000" i="1" dirty="0"/>
              <a:t>Правая оптическая труба</a:t>
            </a:r>
          </a:p>
        </p:txBody>
      </p:sp>
      <p:pic>
        <p:nvPicPr>
          <p:cNvPr id="17" name="Picture 2">
            <a:extLst>
              <a:ext uri="{FF2B5EF4-FFF2-40B4-BE49-F238E27FC236}">
                <a16:creationId xmlns:a16="http://schemas.microsoft.com/office/drawing/2014/main" id="{BB81AE06-93CF-4DC8-B8D1-A227ADD0E425}"/>
              </a:ext>
            </a:extLst>
          </p:cNvPr>
          <p:cNvPicPr>
            <a:picLocks noChangeAspect="1" noChangeArrowheads="1"/>
          </p:cNvPicPr>
          <p:nvPr/>
        </p:nvPicPr>
        <p:blipFill>
          <a:blip r:embed="rId4" cstate="print"/>
          <a:srcRect/>
          <a:stretch>
            <a:fillRect/>
          </a:stretch>
        </p:blipFill>
        <p:spPr bwMode="auto">
          <a:xfrm>
            <a:off x="5508104" y="1125011"/>
            <a:ext cx="1931975" cy="1502647"/>
          </a:xfrm>
          <a:prstGeom prst="rect">
            <a:avLst/>
          </a:prstGeom>
          <a:noFill/>
          <a:ln w="9525">
            <a:noFill/>
            <a:miter lim="800000"/>
            <a:headEnd/>
            <a:tailEnd/>
          </a:ln>
          <a:effectLst/>
        </p:spPr>
      </p:pic>
      <p:cxnSp>
        <p:nvCxnSpPr>
          <p:cNvPr id="18" name="Прямая со стрелкой 17">
            <a:extLst>
              <a:ext uri="{FF2B5EF4-FFF2-40B4-BE49-F238E27FC236}">
                <a16:creationId xmlns:a16="http://schemas.microsoft.com/office/drawing/2014/main" id="{5C66C3BB-B2E3-48BF-B44F-56BDB2636948}"/>
              </a:ext>
            </a:extLst>
          </p:cNvPr>
          <p:cNvCxnSpPr>
            <a:cxnSpLocks/>
          </p:cNvCxnSpPr>
          <p:nvPr/>
        </p:nvCxnSpPr>
        <p:spPr>
          <a:xfrm>
            <a:off x="3563888" y="1652793"/>
            <a:ext cx="2414854" cy="24145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Рисунок 18" descr="DSC02598.JPG">
            <a:extLst>
              <a:ext uri="{FF2B5EF4-FFF2-40B4-BE49-F238E27FC236}">
                <a16:creationId xmlns:a16="http://schemas.microsoft.com/office/drawing/2014/main" id="{AA9F4396-DE05-408D-89B3-4B2F47E91938}"/>
              </a:ext>
            </a:extLst>
          </p:cNvPr>
          <p:cNvPicPr/>
          <p:nvPr/>
        </p:nvPicPr>
        <p:blipFill>
          <a:blip r:embed="rId5" cstate="print"/>
          <a:stretch>
            <a:fillRect/>
          </a:stretch>
        </p:blipFill>
        <p:spPr>
          <a:xfrm>
            <a:off x="5517871" y="3044594"/>
            <a:ext cx="1912440" cy="1457113"/>
          </a:xfrm>
          <a:prstGeom prst="rect">
            <a:avLst/>
          </a:prstGeom>
        </p:spPr>
      </p:pic>
      <p:cxnSp>
        <p:nvCxnSpPr>
          <p:cNvPr id="20" name="Прямая со стрелкой 19">
            <a:extLst>
              <a:ext uri="{FF2B5EF4-FFF2-40B4-BE49-F238E27FC236}">
                <a16:creationId xmlns:a16="http://schemas.microsoft.com/office/drawing/2014/main" id="{67F7E8AA-7767-41E6-985D-749E82A53AE9}"/>
              </a:ext>
            </a:extLst>
          </p:cNvPr>
          <p:cNvCxnSpPr>
            <a:cxnSpLocks/>
          </p:cNvCxnSpPr>
          <p:nvPr/>
        </p:nvCxnSpPr>
        <p:spPr>
          <a:xfrm>
            <a:off x="1835696" y="1876334"/>
            <a:ext cx="4022619" cy="1452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7" descr="DSC02866">
            <a:extLst>
              <a:ext uri="{FF2B5EF4-FFF2-40B4-BE49-F238E27FC236}">
                <a16:creationId xmlns:a16="http://schemas.microsoft.com/office/drawing/2014/main" id="{5D713D17-046C-48D2-A533-6C06A6B285AC}"/>
              </a:ext>
            </a:extLst>
          </p:cNvPr>
          <p:cNvPicPr>
            <a:picLocks noChangeAspect="1" noChangeArrowheads="1"/>
          </p:cNvPicPr>
          <p:nvPr/>
        </p:nvPicPr>
        <p:blipFill>
          <a:blip r:embed="rId6" cstate="print"/>
          <a:srcRect l="13332" t="5000" r="13344" b="14999"/>
          <a:stretch>
            <a:fillRect/>
          </a:stretch>
        </p:blipFill>
        <p:spPr bwMode="auto">
          <a:xfrm>
            <a:off x="1774608" y="2715766"/>
            <a:ext cx="1049008" cy="762915"/>
          </a:xfrm>
          <a:prstGeom prst="rect">
            <a:avLst/>
          </a:prstGeom>
          <a:noFill/>
          <a:ln w="76200" algn="in">
            <a:noFill/>
            <a:miter lim="800000"/>
            <a:headEnd/>
            <a:tailEnd/>
          </a:ln>
          <a:effectLst/>
        </p:spPr>
      </p:pic>
      <p:cxnSp>
        <p:nvCxnSpPr>
          <p:cNvPr id="22" name="Прямая со стрелкой 21">
            <a:extLst>
              <a:ext uri="{FF2B5EF4-FFF2-40B4-BE49-F238E27FC236}">
                <a16:creationId xmlns:a16="http://schemas.microsoft.com/office/drawing/2014/main" id="{0F31E7D1-A97F-45F5-879C-D779B8188626}"/>
              </a:ext>
            </a:extLst>
          </p:cNvPr>
          <p:cNvCxnSpPr>
            <a:cxnSpLocks/>
            <a:endCxn id="21" idx="1"/>
          </p:cNvCxnSpPr>
          <p:nvPr/>
        </p:nvCxnSpPr>
        <p:spPr>
          <a:xfrm>
            <a:off x="1331640" y="2499742"/>
            <a:ext cx="442968" cy="5974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
            <a:extLst>
              <a:ext uri="{FF2B5EF4-FFF2-40B4-BE49-F238E27FC236}">
                <a16:creationId xmlns:a16="http://schemas.microsoft.com/office/drawing/2014/main" id="{E8273C8E-CA56-4778-8886-314CF0656C04}"/>
              </a:ext>
            </a:extLst>
          </p:cNvPr>
          <p:cNvSpPr>
            <a:spLocks noChangeArrowheads="1"/>
          </p:cNvSpPr>
          <p:nvPr/>
        </p:nvSpPr>
        <p:spPr bwMode="auto">
          <a:xfrm>
            <a:off x="755576" y="3482676"/>
            <a:ext cx="3096344"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algn="ctr" fontAlgn="base">
              <a:lnSpc>
                <a:spcPct val="100000"/>
              </a:lnSpc>
              <a:spcBef>
                <a:spcPct val="0"/>
              </a:spcBef>
              <a:buClrTx/>
              <a:buSzTx/>
              <a:buFontTx/>
              <a:buNone/>
              <a:tabLst>
                <a:tab pos="450850" algn="l"/>
              </a:tabLst>
            </a:pPr>
            <a:r>
              <a:rPr lang="ru-RU" sz="1000" i="1" dirty="0"/>
              <a:t>Высокоскоростная камера</a:t>
            </a:r>
          </a:p>
        </p:txBody>
      </p:sp>
      <p:sp>
        <p:nvSpPr>
          <p:cNvPr id="24" name="Rectangle 2">
            <a:extLst>
              <a:ext uri="{FF2B5EF4-FFF2-40B4-BE49-F238E27FC236}">
                <a16:creationId xmlns:a16="http://schemas.microsoft.com/office/drawing/2014/main" id="{37AED96E-CA94-4C1A-B272-04A634801CA7}"/>
              </a:ext>
            </a:extLst>
          </p:cNvPr>
          <p:cNvSpPr>
            <a:spLocks noChangeArrowheads="1"/>
          </p:cNvSpPr>
          <p:nvPr/>
        </p:nvSpPr>
        <p:spPr bwMode="auto">
          <a:xfrm>
            <a:off x="5498336" y="4623539"/>
            <a:ext cx="1931975"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tabLst>
                <a:tab pos="450850" algn="l"/>
              </a:tabLst>
            </a:pPr>
            <a:r>
              <a:rPr lang="ru-RU" sz="1000" i="1" dirty="0"/>
              <a:t>Левая оптическая труба</a:t>
            </a:r>
          </a:p>
        </p:txBody>
      </p:sp>
      <p:sp>
        <p:nvSpPr>
          <p:cNvPr id="25" name="Стрелка: вниз 32">
            <a:extLst>
              <a:ext uri="{FF2B5EF4-FFF2-40B4-BE49-F238E27FC236}">
                <a16:creationId xmlns:a16="http://schemas.microsoft.com/office/drawing/2014/main" id="{A9576593-072F-4458-871F-3EB8D584C848}"/>
              </a:ext>
            </a:extLst>
          </p:cNvPr>
          <p:cNvSpPr/>
          <p:nvPr/>
        </p:nvSpPr>
        <p:spPr>
          <a:xfrm>
            <a:off x="2123728" y="3706161"/>
            <a:ext cx="360040" cy="129427"/>
          </a:xfrm>
          <a:prstGeom prst="downArrow">
            <a:avLst/>
          </a:prstGeom>
          <a:solidFill>
            <a:srgbClr val="FF0000"/>
          </a:solid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26" name="Рисунок 3" descr="Режим 18.gif">
            <a:extLst>
              <a:ext uri="{FF2B5EF4-FFF2-40B4-BE49-F238E27FC236}">
                <a16:creationId xmlns:a16="http://schemas.microsoft.com/office/drawing/2014/main" id="{B00DD824-D7A0-4EAB-A434-36931527927B}"/>
              </a:ext>
            </a:extLst>
          </p:cNvPr>
          <p:cNvPicPr>
            <a:picLocks noChangeAspect="1"/>
          </p:cNvPicPr>
          <p:nvPr/>
        </p:nvPicPr>
        <p:blipFill>
          <a:blip r:embed="rId7" cstate="print"/>
          <a:srcRect/>
          <a:stretch>
            <a:fillRect/>
          </a:stretch>
        </p:blipFill>
        <p:spPr bwMode="auto">
          <a:xfrm rot="5400000">
            <a:off x="1930527" y="3304465"/>
            <a:ext cx="931604" cy="2129379"/>
          </a:xfrm>
          <a:prstGeom prst="rect">
            <a:avLst/>
          </a:prstGeom>
          <a:noFill/>
          <a:ln w="9525">
            <a:noFill/>
            <a:miter lim="800000"/>
            <a:headEnd/>
            <a:tailEnd/>
          </a:ln>
        </p:spPr>
      </p:pic>
      <p:sp>
        <p:nvSpPr>
          <p:cNvPr id="27" name="Rectangle 2">
            <a:extLst>
              <a:ext uri="{FF2B5EF4-FFF2-40B4-BE49-F238E27FC236}">
                <a16:creationId xmlns:a16="http://schemas.microsoft.com/office/drawing/2014/main" id="{3372641A-EEAD-4973-885C-B10708AB0EBA}"/>
              </a:ext>
            </a:extLst>
          </p:cNvPr>
          <p:cNvSpPr>
            <a:spLocks noChangeArrowheads="1"/>
          </p:cNvSpPr>
          <p:nvPr/>
        </p:nvSpPr>
        <p:spPr bwMode="auto">
          <a:xfrm>
            <a:off x="698969" y="4834956"/>
            <a:ext cx="339471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algn="ctr" fontAlgn="base">
              <a:lnSpc>
                <a:spcPct val="100000"/>
              </a:lnSpc>
              <a:spcBef>
                <a:spcPct val="0"/>
              </a:spcBef>
              <a:buClrTx/>
              <a:buSzTx/>
              <a:buFontTx/>
              <a:buNone/>
              <a:tabLst>
                <a:tab pos="450850" algn="l"/>
              </a:tabLst>
            </a:pPr>
            <a:r>
              <a:rPr lang="ru-RU" sz="1000" i="1" dirty="0"/>
              <a:t>Волновая структура потока за сопловой решеткой</a:t>
            </a:r>
          </a:p>
        </p:txBody>
      </p:sp>
    </p:spTree>
    <p:extLst>
      <p:ext uri="{BB962C8B-B14F-4D97-AF65-F5344CB8AC3E}">
        <p14:creationId xmlns:p14="http://schemas.microsoft.com/office/powerpoint/2010/main" val="2059396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25</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990164"/>
            <a:ext cx="4114800" cy="20937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5261740" y="4345784"/>
            <a:ext cx="3168352" cy="400110"/>
          </a:xfrm>
          <a:prstGeom prst="rect">
            <a:avLst/>
          </a:prstGeom>
          <a:noFill/>
        </p:spPr>
        <p:txBody>
          <a:bodyPr wrap="square" rtlCol="0">
            <a:spAutoFit/>
          </a:bodyPr>
          <a:lstStyle/>
          <a:p>
            <a:pPr algn="ctr"/>
            <a:r>
              <a:rPr lang="ru-RU" sz="1000" i="1" dirty="0"/>
              <a:t>Схема 2D визуализации потока за плоским пакетом сопловых турбинных лопаток</a:t>
            </a:r>
          </a:p>
        </p:txBody>
      </p:sp>
      <p:sp>
        <p:nvSpPr>
          <p:cNvPr id="11" name="TextBox 10"/>
          <p:cNvSpPr txBox="1"/>
          <p:nvPr/>
        </p:nvSpPr>
        <p:spPr>
          <a:xfrm>
            <a:off x="683568" y="2206188"/>
            <a:ext cx="3672408" cy="1569660"/>
          </a:xfrm>
          <a:prstGeom prst="rect">
            <a:avLst/>
          </a:prstGeom>
          <a:noFill/>
        </p:spPr>
        <p:txBody>
          <a:bodyPr wrap="square" rtlCol="0">
            <a:spAutoFit/>
          </a:bodyPr>
          <a:lstStyle/>
          <a:p>
            <a:r>
              <a:rPr lang="ru-RU" sz="1200" b="1" dirty="0"/>
              <a:t>Основные характеристики: </a:t>
            </a:r>
            <a:r>
              <a:rPr lang="ru-RU" sz="1200" dirty="0"/>
              <a:t>Рабочая среда – перегретый, насыщенный и влажный (влажность до 15 %) водяной пар, воздух.</a:t>
            </a:r>
          </a:p>
          <a:p>
            <a:r>
              <a:rPr lang="ru-RU" sz="1200" dirty="0"/>
              <a:t>Диапазон измеряемых скоростей 0,001-1000 м/с. Базовая погрешность измерения полей скорости – не более 1%. Диапазон измеряемых размеров капель 10-1000 мкм. Погрешность измерения размеров капель – не более 2 мкм.</a:t>
            </a:r>
          </a:p>
        </p:txBody>
      </p:sp>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Система лазерной диагностики потоков «ПОЛИС»</a:t>
            </a:r>
          </a:p>
        </p:txBody>
      </p:sp>
      <p:sp>
        <p:nvSpPr>
          <p:cNvPr id="12" name="Прямоугольник 11"/>
          <p:cNvSpPr/>
          <p:nvPr/>
        </p:nvSpPr>
        <p:spPr>
          <a:xfrm>
            <a:off x="1361085" y="1851670"/>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pic>
        <p:nvPicPr>
          <p:cNvPr id="13" name="Рисунок 21" descr="Режим 5.gif">
            <a:extLst>
              <a:ext uri="{FF2B5EF4-FFF2-40B4-BE49-F238E27FC236}">
                <a16:creationId xmlns:a16="http://schemas.microsoft.com/office/drawing/2014/main" id="{F8B7F45A-EE54-47BF-B988-D3507996D49A}"/>
              </a:ext>
            </a:extLst>
          </p:cNvPr>
          <p:cNvPicPr>
            <a:picLocks noChangeAspect="1"/>
          </p:cNvPicPr>
          <p:nvPr/>
        </p:nvPicPr>
        <p:blipFill>
          <a:blip r:embed="rId3" cstate="print">
            <a:extLst>
              <a:ext uri="{BEBA8EAE-BF5A-486C-A8C5-ECC9F3942E4B}">
                <a14:imgProps xmlns:a14="http://schemas.microsoft.com/office/drawing/2010/main">
                  <a14:imgLayer>
                    <a14:imgEffect>
                      <a14:sharpenSoften amount="-50000"/>
                    </a14:imgEffect>
                    <a14:imgEffect>
                      <a14:brightnessContrast bright="20000"/>
                    </a14:imgEffect>
                  </a14:imgLayer>
                </a14:imgProps>
              </a:ext>
            </a:extLst>
          </a:blip>
          <a:srcRect/>
          <a:stretch>
            <a:fillRect/>
          </a:stretch>
        </p:blipFill>
        <p:spPr bwMode="auto">
          <a:xfrm rot="5400000">
            <a:off x="6064766" y="315367"/>
            <a:ext cx="1562300" cy="3351538"/>
          </a:xfrm>
          <a:prstGeom prst="rect">
            <a:avLst/>
          </a:prstGeom>
          <a:noFill/>
          <a:ln w="9525">
            <a:noFill/>
            <a:miter lim="800000"/>
            <a:headEnd/>
            <a:tailEnd/>
          </a:ln>
        </p:spPr>
      </p:pic>
      <p:pic>
        <p:nvPicPr>
          <p:cNvPr id="14" name="Рисунок 13" descr="Теплер.gif">
            <a:extLst>
              <a:ext uri="{FF2B5EF4-FFF2-40B4-BE49-F238E27FC236}">
                <a16:creationId xmlns:a16="http://schemas.microsoft.com/office/drawing/2014/main" id="{13ED80F0-4829-442A-B0D5-C0BFFCEB2586}"/>
              </a:ext>
            </a:extLst>
          </p:cNvPr>
          <p:cNvPicPr>
            <a:picLocks noChangeAspect="1"/>
          </p:cNvPicPr>
          <p:nvPr/>
        </p:nvPicPr>
        <p:blipFill>
          <a:blip r:embed="rId4" cstate="print">
            <a:extLst>
              <a:ext uri="{BEBA8EAE-BF5A-486C-A8C5-ECC9F3942E4B}">
                <a14:imgProps xmlns:a14="http://schemas.microsoft.com/office/drawing/2010/main">
                  <a14:imgLayer>
                    <a14:imgEffect>
                      <a14:brightnessContrast bright="40000"/>
                    </a14:imgEffect>
                  </a14:imgLayer>
                </a14:imgProps>
              </a:ext>
            </a:extLst>
          </a:blip>
          <a:stretch>
            <a:fillRect/>
          </a:stretch>
        </p:blipFill>
        <p:spPr>
          <a:xfrm>
            <a:off x="5170147" y="2859782"/>
            <a:ext cx="3351538" cy="1398506"/>
          </a:xfrm>
          <a:prstGeom prst="rect">
            <a:avLst/>
          </a:prstGeom>
        </p:spPr>
      </p:pic>
    </p:spTree>
    <p:extLst>
      <p:ext uri="{BB962C8B-B14F-4D97-AF65-F5344CB8AC3E}">
        <p14:creationId xmlns:p14="http://schemas.microsoft.com/office/powerpoint/2010/main" val="209334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26</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Система лазерной диагностики потоков «ПОЛИС»</a:t>
            </a:r>
          </a:p>
        </p:txBody>
      </p:sp>
      <p:sp>
        <p:nvSpPr>
          <p:cNvPr id="7" name="Скругленный прямоугольник 6">
            <a:extLst>
              <a:ext uri="{FF2B5EF4-FFF2-40B4-BE49-F238E27FC236}">
                <a16:creationId xmlns:a16="http://schemas.microsoft.com/office/drawing/2014/main" id="{27FE6324-B8D2-D21F-A642-D43F7B129AEF}"/>
              </a:ext>
            </a:extLst>
          </p:cNvPr>
          <p:cNvSpPr/>
          <p:nvPr/>
        </p:nvSpPr>
        <p:spPr>
          <a:xfrm>
            <a:off x="457200" y="1419622"/>
            <a:ext cx="4114800" cy="270901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9" name="TextBox 8">
            <a:extLst>
              <a:ext uri="{FF2B5EF4-FFF2-40B4-BE49-F238E27FC236}">
                <a16:creationId xmlns:a16="http://schemas.microsoft.com/office/drawing/2014/main" id="{E8C6B5FB-67CB-9106-7CD4-018A42D561C7}"/>
              </a:ext>
            </a:extLst>
          </p:cNvPr>
          <p:cNvSpPr txBox="1"/>
          <p:nvPr/>
        </p:nvSpPr>
        <p:spPr>
          <a:xfrm>
            <a:off x="683568" y="1563638"/>
            <a:ext cx="3672408" cy="2492990"/>
          </a:xfrm>
          <a:prstGeom prst="rect">
            <a:avLst/>
          </a:prstGeom>
          <a:noFill/>
        </p:spPr>
        <p:txBody>
          <a:bodyPr wrap="square" rtlCol="0">
            <a:spAutoFit/>
          </a:bodyPr>
          <a:lstStyle/>
          <a:p>
            <a:r>
              <a:rPr lang="ru-RU" sz="1200" b="1" dirty="0"/>
              <a:t>Назначение</a:t>
            </a:r>
          </a:p>
          <a:p>
            <a:r>
              <a:rPr lang="ru-RU" sz="1200" dirty="0"/>
              <a:t>Получение детальных данных о физических характеристиках потоков.</a:t>
            </a:r>
          </a:p>
          <a:p>
            <a:r>
              <a:rPr lang="ru-RU" sz="1200" dirty="0"/>
              <a:t>Измерение полей скоростей, векторов скорости отдельных части и их размеров.</a:t>
            </a:r>
          </a:p>
          <a:p>
            <a:r>
              <a:rPr lang="ru-RU" sz="1200" dirty="0"/>
              <a:t>Визуализация течений с естественными и искусственными трассерами.</a:t>
            </a:r>
          </a:p>
          <a:p>
            <a:r>
              <a:rPr lang="ru-RU" sz="1200" b="1" dirty="0"/>
              <a:t>Виды работ</a:t>
            </a:r>
          </a:p>
          <a:p>
            <a:r>
              <a:rPr lang="ru-RU" sz="1200" dirty="0"/>
              <a:t>Измерение мгновенных скоростей и профилей пульсаций в потоке (включая 3D измерения).</a:t>
            </a:r>
          </a:p>
          <a:p>
            <a:r>
              <a:rPr lang="ru-RU" sz="1200" dirty="0"/>
              <a:t>Определение размеров, концентрации и скоростей капель, пузырей или твердых частиц.</a:t>
            </a:r>
          </a:p>
        </p:txBody>
      </p:sp>
      <p:sp>
        <p:nvSpPr>
          <p:cNvPr id="11" name="Прямоугольник 10">
            <a:extLst>
              <a:ext uri="{FF2B5EF4-FFF2-40B4-BE49-F238E27FC236}">
                <a16:creationId xmlns:a16="http://schemas.microsoft.com/office/drawing/2014/main" id="{77214924-5D2F-9AFA-1685-DBC27CD1FCB8}"/>
              </a:ext>
            </a:extLst>
          </p:cNvPr>
          <p:cNvSpPr/>
          <p:nvPr/>
        </p:nvSpPr>
        <p:spPr>
          <a:xfrm>
            <a:off x="1361085" y="127560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pic>
        <p:nvPicPr>
          <p:cNvPr id="13" name="Рисунок 12">
            <a:extLst>
              <a:ext uri="{FF2B5EF4-FFF2-40B4-BE49-F238E27FC236}">
                <a16:creationId xmlns:a16="http://schemas.microsoft.com/office/drawing/2014/main" id="{99653C14-58F6-0A84-B97F-EE55D8FA0048}"/>
              </a:ext>
            </a:extLst>
          </p:cNvPr>
          <p:cNvPicPr>
            <a:picLocks noChangeAspect="1"/>
          </p:cNvPicPr>
          <p:nvPr/>
        </p:nvPicPr>
        <p:blipFill>
          <a:blip r:embed="rId3" cstate="print"/>
          <a:srcRect/>
          <a:stretch>
            <a:fillRect/>
          </a:stretch>
        </p:blipFill>
        <p:spPr bwMode="auto">
          <a:xfrm>
            <a:off x="4836575" y="1131590"/>
            <a:ext cx="4116114" cy="3235940"/>
          </a:xfrm>
          <a:prstGeom prst="rect">
            <a:avLst/>
          </a:prstGeom>
          <a:noFill/>
          <a:ln w="9525">
            <a:noFill/>
            <a:miter lim="800000"/>
            <a:headEnd/>
            <a:tailEnd/>
          </a:ln>
        </p:spPr>
      </p:pic>
      <p:sp>
        <p:nvSpPr>
          <p:cNvPr id="15" name="TextBox 14">
            <a:extLst>
              <a:ext uri="{FF2B5EF4-FFF2-40B4-BE49-F238E27FC236}">
                <a16:creationId xmlns:a16="http://schemas.microsoft.com/office/drawing/2014/main" id="{D75F4208-2354-48D5-7BB6-02DA2AB3CCAB}"/>
              </a:ext>
            </a:extLst>
          </p:cNvPr>
          <p:cNvSpPr txBox="1"/>
          <p:nvPr/>
        </p:nvSpPr>
        <p:spPr>
          <a:xfrm>
            <a:off x="5261740" y="4345784"/>
            <a:ext cx="3168352" cy="400110"/>
          </a:xfrm>
          <a:prstGeom prst="rect">
            <a:avLst/>
          </a:prstGeom>
          <a:noFill/>
        </p:spPr>
        <p:txBody>
          <a:bodyPr wrap="square" rtlCol="0">
            <a:spAutoFit/>
          </a:bodyPr>
          <a:lstStyle/>
          <a:p>
            <a:pPr algn="ctr"/>
            <a:r>
              <a:rPr lang="ru-RU" sz="1000" i="1" dirty="0"/>
              <a:t>Принцип действия системы </a:t>
            </a:r>
          </a:p>
          <a:p>
            <a:pPr algn="ctr"/>
            <a:r>
              <a:rPr lang="ru-RU" sz="1000" i="1" dirty="0"/>
              <a:t>лазерной диагностики</a:t>
            </a:r>
          </a:p>
        </p:txBody>
      </p:sp>
    </p:spTree>
    <p:extLst>
      <p:ext uri="{BB962C8B-B14F-4D97-AF65-F5344CB8AC3E}">
        <p14:creationId xmlns:p14="http://schemas.microsoft.com/office/powerpoint/2010/main" val="248779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27</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Система лазерной диагностики потоков «ПОЛИС»</a:t>
            </a:r>
          </a:p>
        </p:txBody>
      </p:sp>
      <p:pic>
        <p:nvPicPr>
          <p:cNvPr id="7" name="Рисунок 6" descr="2_28.png">
            <a:extLst>
              <a:ext uri="{FF2B5EF4-FFF2-40B4-BE49-F238E27FC236}">
                <a16:creationId xmlns:a16="http://schemas.microsoft.com/office/drawing/2014/main" id="{EC79EA69-1204-BB4D-881E-0D372809032D}"/>
              </a:ext>
            </a:extLst>
          </p:cNvPr>
          <p:cNvPicPr>
            <a:picLocks noChangeAspect="1"/>
          </p:cNvPicPr>
          <p:nvPr/>
        </p:nvPicPr>
        <p:blipFill>
          <a:blip r:embed="rId3" cstate="print"/>
          <a:stretch>
            <a:fillRect/>
          </a:stretch>
        </p:blipFill>
        <p:spPr>
          <a:xfrm>
            <a:off x="426154" y="1402804"/>
            <a:ext cx="3857815" cy="2958470"/>
          </a:xfrm>
          <a:prstGeom prst="rect">
            <a:avLst/>
          </a:prstGeom>
        </p:spPr>
      </p:pic>
      <p:pic>
        <p:nvPicPr>
          <p:cNvPr id="8" name="Рисунок 7" descr="DSC02586.JPG">
            <a:extLst>
              <a:ext uri="{FF2B5EF4-FFF2-40B4-BE49-F238E27FC236}">
                <a16:creationId xmlns:a16="http://schemas.microsoft.com/office/drawing/2014/main" id="{D7728E42-22A1-934B-B658-0EB6FA8704EB}"/>
              </a:ext>
            </a:extLst>
          </p:cNvPr>
          <p:cNvPicPr>
            <a:picLocks noChangeAspect="1"/>
          </p:cNvPicPr>
          <p:nvPr/>
        </p:nvPicPr>
        <p:blipFill>
          <a:blip r:embed="rId4" cstate="print"/>
          <a:stretch>
            <a:fillRect/>
          </a:stretch>
        </p:blipFill>
        <p:spPr>
          <a:xfrm>
            <a:off x="4860032" y="1454052"/>
            <a:ext cx="3734297" cy="2855974"/>
          </a:xfrm>
          <a:prstGeom prst="rect">
            <a:avLst/>
          </a:prstGeom>
        </p:spPr>
      </p:pic>
      <p:sp>
        <p:nvSpPr>
          <p:cNvPr id="2" name="TextBox 1">
            <a:extLst>
              <a:ext uri="{FF2B5EF4-FFF2-40B4-BE49-F238E27FC236}">
                <a16:creationId xmlns:a16="http://schemas.microsoft.com/office/drawing/2014/main" id="{C838EDBC-4FE0-8043-BA3C-0DF5E9C71525}"/>
              </a:ext>
            </a:extLst>
          </p:cNvPr>
          <p:cNvSpPr txBox="1"/>
          <p:nvPr/>
        </p:nvSpPr>
        <p:spPr>
          <a:xfrm>
            <a:off x="3032956" y="4615701"/>
            <a:ext cx="3078087" cy="246221"/>
          </a:xfrm>
          <a:prstGeom prst="rect">
            <a:avLst/>
          </a:prstGeom>
          <a:noFill/>
        </p:spPr>
        <p:txBody>
          <a:bodyPr wrap="none" rtlCol="0">
            <a:spAutoFit/>
          </a:bodyPr>
          <a:lstStyle/>
          <a:p>
            <a:r>
              <a:rPr lang="ru-RU" sz="1000" i="1" dirty="0"/>
              <a:t>Компоновка системы, расположение на стенде</a:t>
            </a:r>
          </a:p>
        </p:txBody>
      </p:sp>
    </p:spTree>
    <p:extLst>
      <p:ext uri="{BB962C8B-B14F-4D97-AF65-F5344CB8AC3E}">
        <p14:creationId xmlns:p14="http://schemas.microsoft.com/office/powerpoint/2010/main" val="934811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28</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10" name="TextBox 9"/>
          <p:cNvSpPr txBox="1"/>
          <p:nvPr/>
        </p:nvSpPr>
        <p:spPr>
          <a:xfrm>
            <a:off x="363701" y="4362445"/>
            <a:ext cx="3168352" cy="553998"/>
          </a:xfrm>
          <a:prstGeom prst="rect">
            <a:avLst/>
          </a:prstGeom>
          <a:noFill/>
        </p:spPr>
        <p:txBody>
          <a:bodyPr wrap="square" rtlCol="0">
            <a:spAutoFit/>
          </a:bodyPr>
          <a:lstStyle/>
          <a:p>
            <a:pPr algn="ctr"/>
            <a:r>
              <a:rPr lang="ru-RU" sz="1000" i="1" dirty="0"/>
              <a:t>Рабочая часть с оптическим окном и основные элементы системы «ПОЛИС» (импульсный лазер и высокоскоростная камера)</a:t>
            </a:r>
          </a:p>
        </p:txBody>
      </p:sp>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Система лазерной диагностики потоков «ПОЛИС»</a:t>
            </a:r>
          </a:p>
        </p:txBody>
      </p:sp>
      <p:pic>
        <p:nvPicPr>
          <p:cNvPr id="15" name="Picture 2" descr="\\Pgt-1\pgt-2 (e)\Стенды КВП\Фото\DSC02863.JPG">
            <a:extLst>
              <a:ext uri="{FF2B5EF4-FFF2-40B4-BE49-F238E27FC236}">
                <a16:creationId xmlns:a16="http://schemas.microsoft.com/office/drawing/2014/main" id="{6B210D98-52D7-4A54-A0B6-A4C7ED3AF303}"/>
              </a:ext>
            </a:extLst>
          </p:cNvPr>
          <p:cNvPicPr>
            <a:picLocks noChangeAspect="1" noChangeArrowheads="1"/>
          </p:cNvPicPr>
          <p:nvPr/>
        </p:nvPicPr>
        <p:blipFill>
          <a:blip r:embed="rId3" cstate="print"/>
          <a:srcRect/>
          <a:stretch>
            <a:fillRect/>
          </a:stretch>
        </p:blipFill>
        <p:spPr bwMode="auto">
          <a:xfrm>
            <a:off x="899592" y="1173304"/>
            <a:ext cx="2096570" cy="3145357"/>
          </a:xfrm>
          <a:prstGeom prst="rect">
            <a:avLst/>
          </a:prstGeom>
          <a:noFill/>
          <a:ln w="38100">
            <a:solidFill>
              <a:schemeClr val="bg1"/>
            </a:solidFill>
            <a:miter lim="800000"/>
            <a:headEnd/>
            <a:tailEnd/>
          </a:ln>
        </p:spPr>
      </p:pic>
      <p:pic>
        <p:nvPicPr>
          <p:cNvPr id="16" name="Picture 3">
            <a:extLst>
              <a:ext uri="{FF2B5EF4-FFF2-40B4-BE49-F238E27FC236}">
                <a16:creationId xmlns:a16="http://schemas.microsoft.com/office/drawing/2014/main" id="{958E6CC8-27D2-4270-8B50-84681730241D}"/>
              </a:ext>
            </a:extLst>
          </p:cNvPr>
          <p:cNvPicPr>
            <a:picLocks noChangeAspect="1" noChangeArrowheads="1"/>
          </p:cNvPicPr>
          <p:nvPr/>
        </p:nvPicPr>
        <p:blipFill>
          <a:blip r:embed="rId4" cstate="print"/>
          <a:srcRect/>
          <a:stretch>
            <a:fillRect/>
          </a:stretch>
        </p:blipFill>
        <p:spPr bwMode="auto">
          <a:xfrm>
            <a:off x="4037878" y="1169533"/>
            <a:ext cx="4794743" cy="3190325"/>
          </a:xfrm>
          <a:prstGeom prst="rect">
            <a:avLst/>
          </a:prstGeom>
          <a:noFill/>
          <a:ln w="9525" algn="in">
            <a:noFill/>
            <a:miter lim="800000"/>
            <a:headEnd/>
            <a:tailEnd/>
          </a:ln>
          <a:effectLst/>
        </p:spPr>
      </p:pic>
      <p:sp>
        <p:nvSpPr>
          <p:cNvPr id="17" name="TextBox 16"/>
          <p:cNvSpPr txBox="1"/>
          <p:nvPr/>
        </p:nvSpPr>
        <p:spPr>
          <a:xfrm>
            <a:off x="4443479" y="4393547"/>
            <a:ext cx="3990506" cy="553998"/>
          </a:xfrm>
          <a:prstGeom prst="rect">
            <a:avLst/>
          </a:prstGeom>
          <a:noFill/>
        </p:spPr>
        <p:txBody>
          <a:bodyPr wrap="square" rtlCol="0">
            <a:spAutoFit/>
          </a:bodyPr>
          <a:lstStyle/>
          <a:p>
            <a:pPr algn="ctr"/>
            <a:r>
              <a:rPr lang="ru-RU" sz="1000" i="1" dirty="0"/>
              <a:t>Поле скоростей жидкой фазы в пакете сопловых лопаток:</a:t>
            </a:r>
          </a:p>
          <a:p>
            <a:pPr algn="ctr"/>
            <a:r>
              <a:rPr lang="ru-RU" sz="1000" i="1" dirty="0"/>
              <a:t>1 — кромочный капельный след; 2 — срыв водяной пленки с выходной кромки лопатки; 3 — капли больших размеров</a:t>
            </a:r>
          </a:p>
        </p:txBody>
      </p:sp>
    </p:spTree>
    <p:extLst>
      <p:ext uri="{BB962C8B-B14F-4D97-AF65-F5344CB8AC3E}">
        <p14:creationId xmlns:p14="http://schemas.microsoft.com/office/powerpoint/2010/main" val="3068244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29</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10" name="TextBox 9"/>
          <p:cNvSpPr txBox="1"/>
          <p:nvPr/>
        </p:nvSpPr>
        <p:spPr>
          <a:xfrm>
            <a:off x="576586" y="4045690"/>
            <a:ext cx="3168352" cy="400110"/>
          </a:xfrm>
          <a:prstGeom prst="rect">
            <a:avLst/>
          </a:prstGeom>
          <a:noFill/>
        </p:spPr>
        <p:txBody>
          <a:bodyPr wrap="square" rtlCol="0">
            <a:spAutoFit/>
          </a:bodyPr>
          <a:lstStyle/>
          <a:p>
            <a:pPr algn="ctr"/>
            <a:r>
              <a:rPr lang="ru-RU" sz="1000" dirty="0"/>
              <a:t>Влияние </a:t>
            </a:r>
            <a:r>
              <a:rPr lang="ru-RU" sz="1000" dirty="0" err="1"/>
              <a:t>выдува</a:t>
            </a:r>
            <a:r>
              <a:rPr lang="ru-RU" sz="1000" dirty="0"/>
              <a:t> пара на поток капель за сопловой турбинной решеткой</a:t>
            </a:r>
          </a:p>
        </p:txBody>
      </p:sp>
      <p:sp>
        <p:nvSpPr>
          <p:cNvPr id="4" name="Заголовок 1">
            <a:extLst>
              <a:ext uri="{FF2B5EF4-FFF2-40B4-BE49-F238E27FC236}">
                <a16:creationId xmlns:a16="http://schemas.microsoft.com/office/drawing/2014/main" id="{942F2CEE-17FD-FB0A-9ED0-532E1551306F}"/>
              </a:ext>
            </a:extLst>
          </p:cNvPr>
          <p:cNvSpPr>
            <a:spLocks noGrp="1"/>
          </p:cNvSpPr>
          <p:nvPr>
            <p:ph type="title"/>
          </p:nvPr>
        </p:nvSpPr>
        <p:spPr>
          <a:xfrm>
            <a:off x="457200" y="133982"/>
            <a:ext cx="6563072" cy="637579"/>
          </a:xfrm>
        </p:spPr>
        <p:txBody>
          <a:bodyPr anchor="ctr"/>
          <a:lstStyle/>
          <a:p>
            <a:r>
              <a:rPr lang="ru-RU" sz="2000" dirty="0"/>
              <a:t>Система лазерной диагностики потоков «ПОЛИС»</a:t>
            </a:r>
          </a:p>
        </p:txBody>
      </p:sp>
      <p:sp>
        <p:nvSpPr>
          <p:cNvPr id="17" name="TextBox 16"/>
          <p:cNvSpPr txBox="1"/>
          <p:nvPr/>
        </p:nvSpPr>
        <p:spPr>
          <a:xfrm>
            <a:off x="5292080" y="4073158"/>
            <a:ext cx="3069897" cy="400110"/>
          </a:xfrm>
          <a:prstGeom prst="rect">
            <a:avLst/>
          </a:prstGeom>
          <a:noFill/>
        </p:spPr>
        <p:txBody>
          <a:bodyPr wrap="square" rtlCol="0">
            <a:spAutoFit/>
          </a:bodyPr>
          <a:lstStyle/>
          <a:p>
            <a:pPr algn="ctr"/>
            <a:r>
              <a:rPr lang="ru-RU" sz="1000" dirty="0"/>
              <a:t>Влияние внутриканальной сепарации на поток капель за сопловой турбинной решеткой</a:t>
            </a:r>
          </a:p>
        </p:txBody>
      </p:sp>
      <p:pic>
        <p:nvPicPr>
          <p:cNvPr id="11" name="Picture 2" descr="C:\Documents and Settings\killer-machine\Рабочий стол\work\Пишем дисcертацию\Презентация\виз_анализ_1.png">
            <a:extLst>
              <a:ext uri="{FF2B5EF4-FFF2-40B4-BE49-F238E27FC236}">
                <a16:creationId xmlns:a16="http://schemas.microsoft.com/office/drawing/2014/main" id="{4BBB7047-BB09-44E8-81E9-A5AB2A470372}"/>
              </a:ext>
            </a:extLst>
          </p:cNvPr>
          <p:cNvPicPr>
            <a:picLocks noChangeAspect="1" noChangeArrowheads="1"/>
          </p:cNvPicPr>
          <p:nvPr/>
        </p:nvPicPr>
        <p:blipFill>
          <a:blip r:embed="rId3"/>
          <a:srcRect t="1" b="-1697"/>
          <a:stretch/>
        </p:blipFill>
        <p:spPr bwMode="auto">
          <a:xfrm>
            <a:off x="451317" y="1239796"/>
            <a:ext cx="1709445" cy="2766935"/>
          </a:xfrm>
          <a:prstGeom prst="rect">
            <a:avLst/>
          </a:prstGeom>
          <a:noFill/>
        </p:spPr>
      </p:pic>
      <p:pic>
        <p:nvPicPr>
          <p:cNvPr id="12" name="Picture 3" descr="C:\Documents and Settings\killer-machine\Рабочий стол\work\Пишем дисcертацию\Презентация\виз_анализ_2.png">
            <a:extLst>
              <a:ext uri="{FF2B5EF4-FFF2-40B4-BE49-F238E27FC236}">
                <a16:creationId xmlns:a16="http://schemas.microsoft.com/office/drawing/2014/main" id="{A0ECAE34-D46E-4ADD-B2B9-23584D980700}"/>
              </a:ext>
            </a:extLst>
          </p:cNvPr>
          <p:cNvPicPr>
            <a:picLocks noChangeAspect="1" noChangeArrowheads="1"/>
          </p:cNvPicPr>
          <p:nvPr/>
        </p:nvPicPr>
        <p:blipFill>
          <a:blip r:embed="rId4"/>
          <a:srcRect t="-1" b="-1013"/>
          <a:stretch/>
        </p:blipFill>
        <p:spPr bwMode="auto">
          <a:xfrm>
            <a:off x="2228118" y="1241967"/>
            <a:ext cx="1732844" cy="2769278"/>
          </a:xfrm>
          <a:prstGeom prst="rect">
            <a:avLst/>
          </a:prstGeom>
          <a:noFill/>
        </p:spPr>
      </p:pic>
      <p:sp>
        <p:nvSpPr>
          <p:cNvPr id="13" name="TextBox 12">
            <a:extLst>
              <a:ext uri="{FF2B5EF4-FFF2-40B4-BE49-F238E27FC236}">
                <a16:creationId xmlns:a16="http://schemas.microsoft.com/office/drawing/2014/main" id="{2DB1AB55-EA54-4F01-8565-D26B5058A33C}"/>
              </a:ext>
            </a:extLst>
          </p:cNvPr>
          <p:cNvSpPr txBox="1"/>
          <p:nvPr/>
        </p:nvSpPr>
        <p:spPr bwMode="auto">
          <a:xfrm>
            <a:off x="471285" y="1059582"/>
            <a:ext cx="168947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ru-RU"/>
            </a:defPPr>
            <a:lvl1pPr marR="0" lvl="0" algn="ctr" fontAlgn="base">
              <a:lnSpc>
                <a:spcPct val="100000"/>
              </a:lnSpc>
              <a:spcBef>
                <a:spcPct val="0"/>
              </a:spcBef>
              <a:buClrTx/>
              <a:buSzTx/>
              <a:buFontTx/>
              <a:buNone/>
              <a:tabLst>
                <a:tab pos="450850" algn="l"/>
              </a:tabLst>
              <a:defRPr sz="1000" b="1" i="1"/>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b="0" i="0" dirty="0"/>
              <a:t>Без </a:t>
            </a:r>
            <a:r>
              <a:rPr lang="ru-RU" b="0" i="0" dirty="0" err="1"/>
              <a:t>выдува</a:t>
            </a:r>
            <a:endParaRPr lang="ru-RU" b="0" i="0" dirty="0"/>
          </a:p>
        </p:txBody>
      </p:sp>
      <p:sp>
        <p:nvSpPr>
          <p:cNvPr id="14" name="TextBox 13">
            <a:extLst>
              <a:ext uri="{FF2B5EF4-FFF2-40B4-BE49-F238E27FC236}">
                <a16:creationId xmlns:a16="http://schemas.microsoft.com/office/drawing/2014/main" id="{D96E50B5-33ED-47D9-B7E5-6031B0039D0C}"/>
              </a:ext>
            </a:extLst>
          </p:cNvPr>
          <p:cNvSpPr txBox="1"/>
          <p:nvPr/>
        </p:nvSpPr>
        <p:spPr bwMode="auto">
          <a:xfrm>
            <a:off x="2271485" y="1059582"/>
            <a:ext cx="168947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ru-RU"/>
            </a:defPPr>
            <a:lvl1pPr marR="0" lvl="0" algn="ctr" fontAlgn="base">
              <a:lnSpc>
                <a:spcPct val="100000"/>
              </a:lnSpc>
              <a:spcBef>
                <a:spcPct val="0"/>
              </a:spcBef>
              <a:buClrTx/>
              <a:buSzTx/>
              <a:buFontTx/>
              <a:buNone/>
              <a:tabLst>
                <a:tab pos="450850" algn="l"/>
              </a:tabLst>
              <a:defRPr sz="1000" b="1" i="1"/>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b="0" i="0" dirty="0"/>
              <a:t>С </a:t>
            </a:r>
            <a:r>
              <a:rPr lang="ru-RU" b="0" i="0" dirty="0" err="1"/>
              <a:t>выдувом</a:t>
            </a:r>
            <a:endParaRPr lang="ru-RU" b="0" i="0" dirty="0"/>
          </a:p>
        </p:txBody>
      </p:sp>
      <p:pic>
        <p:nvPicPr>
          <p:cNvPr id="18" name="Picture 2" descr="E:\Work\PHD\Текст\Презентация\Рисунки\Визуальный анализ_1.png">
            <a:extLst>
              <a:ext uri="{FF2B5EF4-FFF2-40B4-BE49-F238E27FC236}">
                <a16:creationId xmlns:a16="http://schemas.microsoft.com/office/drawing/2014/main" id="{E09453B2-0804-46AF-A1E4-A25661D0AB8C}"/>
              </a:ext>
            </a:extLst>
          </p:cNvPr>
          <p:cNvPicPr>
            <a:picLocks noChangeAspect="1" noChangeArrowheads="1"/>
          </p:cNvPicPr>
          <p:nvPr/>
        </p:nvPicPr>
        <p:blipFill>
          <a:blip r:embed="rId5"/>
          <a:stretch/>
        </p:blipFill>
        <p:spPr bwMode="auto">
          <a:xfrm>
            <a:off x="5155976" y="1252093"/>
            <a:ext cx="1561144" cy="2734640"/>
          </a:xfrm>
          <a:prstGeom prst="rect">
            <a:avLst/>
          </a:prstGeom>
          <a:noFill/>
        </p:spPr>
      </p:pic>
      <p:pic>
        <p:nvPicPr>
          <p:cNvPr id="19" name="Picture 3" descr="E:\Work\PHD\Текст\Презентация\Рисунки\Визуальный анализ_2.png">
            <a:extLst>
              <a:ext uri="{FF2B5EF4-FFF2-40B4-BE49-F238E27FC236}">
                <a16:creationId xmlns:a16="http://schemas.microsoft.com/office/drawing/2014/main" id="{C0376F21-FA05-468A-B672-6B7B9EE6A09A}"/>
              </a:ext>
            </a:extLst>
          </p:cNvPr>
          <p:cNvPicPr>
            <a:picLocks noChangeAspect="1" noChangeArrowheads="1"/>
          </p:cNvPicPr>
          <p:nvPr/>
        </p:nvPicPr>
        <p:blipFill>
          <a:blip r:embed="rId6"/>
          <a:stretch/>
        </p:blipFill>
        <p:spPr bwMode="auto">
          <a:xfrm>
            <a:off x="6844687" y="1253306"/>
            <a:ext cx="1569055" cy="2734640"/>
          </a:xfrm>
          <a:prstGeom prst="rect">
            <a:avLst/>
          </a:prstGeom>
          <a:noFill/>
        </p:spPr>
      </p:pic>
      <p:sp>
        <p:nvSpPr>
          <p:cNvPr id="20" name="TextBox 19">
            <a:extLst>
              <a:ext uri="{FF2B5EF4-FFF2-40B4-BE49-F238E27FC236}">
                <a16:creationId xmlns:a16="http://schemas.microsoft.com/office/drawing/2014/main" id="{1021AEC0-72A5-4DF2-8FD1-7F794BD16BA9}"/>
              </a:ext>
            </a:extLst>
          </p:cNvPr>
          <p:cNvSpPr txBox="1"/>
          <p:nvPr/>
        </p:nvSpPr>
        <p:spPr bwMode="auto">
          <a:xfrm>
            <a:off x="5148064" y="1066130"/>
            <a:ext cx="1569055"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ru-RU"/>
            </a:defPPr>
            <a:lvl1pPr marR="0" lvl="0" algn="ctr" fontAlgn="base">
              <a:lnSpc>
                <a:spcPct val="100000"/>
              </a:lnSpc>
              <a:spcBef>
                <a:spcPct val="0"/>
              </a:spcBef>
              <a:buClrTx/>
              <a:buSzTx/>
              <a:buFontTx/>
              <a:buNone/>
              <a:tabLst>
                <a:tab pos="450850" algn="l"/>
              </a:tabLst>
              <a:defRPr sz="1000" b="1" i="1"/>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b="0" i="0" dirty="0"/>
              <a:t>Без сепарации</a:t>
            </a:r>
            <a:endParaRPr b="0" i="0" dirty="0"/>
          </a:p>
        </p:txBody>
      </p:sp>
      <p:sp>
        <p:nvSpPr>
          <p:cNvPr id="21" name="TextBox 20">
            <a:extLst>
              <a:ext uri="{FF2B5EF4-FFF2-40B4-BE49-F238E27FC236}">
                <a16:creationId xmlns:a16="http://schemas.microsoft.com/office/drawing/2014/main" id="{F4C6F4F8-8AF8-4A0D-9678-2C8166CDC8DE}"/>
              </a:ext>
            </a:extLst>
          </p:cNvPr>
          <p:cNvSpPr txBox="1"/>
          <p:nvPr/>
        </p:nvSpPr>
        <p:spPr bwMode="auto">
          <a:xfrm>
            <a:off x="6844687" y="1066130"/>
            <a:ext cx="1517238"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ru-RU"/>
            </a:defPPr>
            <a:lvl1pPr marR="0" lvl="0" algn="ctr" fontAlgn="base">
              <a:lnSpc>
                <a:spcPct val="100000"/>
              </a:lnSpc>
              <a:spcBef>
                <a:spcPct val="0"/>
              </a:spcBef>
              <a:buClrTx/>
              <a:buSzTx/>
              <a:buFontTx/>
              <a:buNone/>
              <a:tabLst>
                <a:tab pos="450850" algn="l"/>
              </a:tabLst>
              <a:defRPr sz="1000" b="1" i="1"/>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ru-RU" b="0" i="0" dirty="0"/>
              <a:t>С сепарацией</a:t>
            </a:r>
            <a:endParaRPr b="0" i="0" dirty="0"/>
          </a:p>
        </p:txBody>
      </p:sp>
      <p:sp>
        <p:nvSpPr>
          <p:cNvPr id="22" name="Rectangle 2">
            <a:extLst>
              <a:ext uri="{FF2B5EF4-FFF2-40B4-BE49-F238E27FC236}">
                <a16:creationId xmlns:a16="http://schemas.microsoft.com/office/drawing/2014/main" id="{7A58AC91-0AB3-4D5B-9BE1-E3DC0BFCD36F}"/>
              </a:ext>
            </a:extLst>
          </p:cNvPr>
          <p:cNvSpPr>
            <a:spLocks noChangeArrowheads="1"/>
          </p:cNvSpPr>
          <p:nvPr/>
        </p:nvSpPr>
        <p:spPr bwMode="auto">
          <a:xfrm>
            <a:off x="539548" y="4557777"/>
            <a:ext cx="8076152"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algn="ctr" fontAlgn="base">
              <a:lnSpc>
                <a:spcPct val="100000"/>
              </a:lnSpc>
              <a:spcBef>
                <a:spcPct val="0"/>
              </a:spcBef>
              <a:buClrTx/>
              <a:buSzTx/>
              <a:buFontTx/>
              <a:buNone/>
              <a:tabLst>
                <a:tab pos="450850" algn="l"/>
              </a:tabLst>
            </a:pPr>
            <a:r>
              <a:rPr lang="ru-RU" sz="1000" i="1" dirty="0"/>
              <a:t>Примеры применения лазерной диагностики потоков для экспериментального исследования движения влажного пара</a:t>
            </a:r>
          </a:p>
        </p:txBody>
      </p:sp>
    </p:spTree>
    <p:extLst>
      <p:ext uri="{BB962C8B-B14F-4D97-AF65-F5344CB8AC3E}">
        <p14:creationId xmlns:p14="http://schemas.microsoft.com/office/powerpoint/2010/main" val="2800894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Воздуходувка ТВ-42-1,4</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3</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635646"/>
            <a:ext cx="4114800" cy="2520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026" name="Picture 2" descr="https://psv4.userapi.com/s/v1/d2/nv__BQZ7gfMxTAS9YEC4EitqT8iiKSdWG6GaQA2WDSvHPLDbRKraV7WcpRla9lqCGD1PNW8WSZEED41hsPbuZ3gN64mMYgpgpAe16EcbWd4HQAFWQlSNr4DE818q1injul4PFVZPxyY0/IMG_74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1714" y="1319910"/>
            <a:ext cx="2563429" cy="25634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3568" y="1851670"/>
            <a:ext cx="3672408" cy="2123658"/>
          </a:xfrm>
          <a:prstGeom prst="rect">
            <a:avLst/>
          </a:prstGeom>
          <a:noFill/>
        </p:spPr>
        <p:txBody>
          <a:bodyPr wrap="square" rtlCol="0">
            <a:spAutoFit/>
          </a:bodyPr>
          <a:lstStyle/>
          <a:p>
            <a:r>
              <a:rPr lang="ru-RU" sz="1200" b="1" dirty="0"/>
              <a:t>Основные характеристики: </a:t>
            </a:r>
            <a:r>
              <a:rPr lang="ru-RU" sz="1200" dirty="0"/>
              <a:t>максимальное избыточное давление в баке-ресивере 40 кПа; производительность до 1 м³/с; </a:t>
            </a:r>
            <a:r>
              <a:rPr lang="ru-RU" sz="1200" dirty="0" err="1"/>
              <a:t>безмасляное</a:t>
            </a:r>
            <a:r>
              <a:rPr lang="ru-RU" sz="1200" dirty="0"/>
              <a:t> сжатие (сухой ротор); тип привода — асинхронный электродвигатель; рабочая среда — атмосферный воздух; обеспечивает плавное и равномерное увеличение давления с возможностью регулирования производительности в широком диапазоне; оснащена системой измерения расхода и статического давления на входе/выходе.</a:t>
            </a:r>
          </a:p>
        </p:txBody>
      </p:sp>
      <p:sp>
        <p:nvSpPr>
          <p:cNvPr id="4" name="TextBox 3"/>
          <p:cNvSpPr txBox="1"/>
          <p:nvPr/>
        </p:nvSpPr>
        <p:spPr>
          <a:xfrm>
            <a:off x="5652120" y="4011910"/>
            <a:ext cx="2448272" cy="246221"/>
          </a:xfrm>
          <a:prstGeom prst="rect">
            <a:avLst/>
          </a:prstGeom>
          <a:noFill/>
        </p:spPr>
        <p:txBody>
          <a:bodyPr wrap="square" rtlCol="0">
            <a:spAutoFit/>
          </a:bodyPr>
          <a:lstStyle/>
          <a:p>
            <a:pPr algn="ctr"/>
            <a:r>
              <a:rPr lang="ru-RU" sz="1000" i="1" dirty="0"/>
              <a:t>Воздуходувка ТВ-42-1,4</a:t>
            </a:r>
          </a:p>
        </p:txBody>
      </p:sp>
      <p:sp>
        <p:nvSpPr>
          <p:cNvPr id="10" name="Прямоугольник 9"/>
          <p:cNvSpPr/>
          <p:nvPr/>
        </p:nvSpPr>
        <p:spPr>
          <a:xfrm>
            <a:off x="1361085" y="149715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471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Воздуходувка ТВ-42-1,4</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4</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0084"/>
            <a:ext cx="4330824" cy="36059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026" name="Picture 2" descr="https://psv4.userapi.com/s/v1/d2/nv__BQZ7gfMxTAS9YEC4EitqT8iiKSdWG6GaQA2WDSvHPLDbRKraV7WcpRla9lqCGD1PNW8WSZEED41hsPbuZ3gN64mMYgpgpAe16EcbWd4HQAFWQlSNr4DE818q1injul4PFVZPxyY0/IMG_74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1714" y="1319910"/>
            <a:ext cx="2563429" cy="25634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3568" y="1486108"/>
            <a:ext cx="4104456" cy="3231654"/>
          </a:xfrm>
          <a:prstGeom prst="rect">
            <a:avLst/>
          </a:prstGeom>
          <a:noFill/>
        </p:spPr>
        <p:txBody>
          <a:bodyPr wrap="square" rtlCol="0">
            <a:spAutoFit/>
          </a:bodyPr>
          <a:lstStyle/>
          <a:p>
            <a:r>
              <a:rPr lang="ru-RU" sz="1200" b="1" dirty="0"/>
              <a:t>Назначение</a:t>
            </a:r>
          </a:p>
          <a:p>
            <a:r>
              <a:rPr lang="ru-RU" sz="1200" dirty="0"/>
              <a:t>Сжатие воздуха в рабочем диапазоне параметров для обеспечения аэродинамических испытательных стендов. Установка используется в качестве главного нагнетателя для моделирования течений в элементах проточной части турбомашин и вспомогательного оборудования, а также для теплофизических экспериментов.</a:t>
            </a:r>
          </a:p>
          <a:p>
            <a:r>
              <a:rPr lang="ru-RU" sz="1200" b="1" dirty="0"/>
              <a:t>Виды работ</a:t>
            </a:r>
          </a:p>
          <a:p>
            <a:r>
              <a:rPr lang="ru-RU" sz="1200" dirty="0"/>
              <a:t>Проведение научно-исследовательских работ: аэродинамическая оптимизация проточных частей энергетического оборудования; экспериментальное определение эффективности теплообменного оборудования при различных числах Маха и </a:t>
            </a:r>
            <a:r>
              <a:rPr lang="ru-RU" sz="1200" dirty="0" err="1"/>
              <a:t>Рейнольдса</a:t>
            </a:r>
            <a:r>
              <a:rPr lang="ru-RU" sz="1200" dirty="0"/>
              <a:t> и режимах течения с теплофизических характеристик, аэродинамической эффективности исследуемой модели.</a:t>
            </a:r>
          </a:p>
        </p:txBody>
      </p:sp>
      <p:sp>
        <p:nvSpPr>
          <p:cNvPr id="4" name="TextBox 3"/>
          <p:cNvSpPr txBox="1"/>
          <p:nvPr/>
        </p:nvSpPr>
        <p:spPr>
          <a:xfrm>
            <a:off x="5652120" y="4011910"/>
            <a:ext cx="2448272" cy="246221"/>
          </a:xfrm>
          <a:prstGeom prst="rect">
            <a:avLst/>
          </a:prstGeom>
          <a:noFill/>
        </p:spPr>
        <p:txBody>
          <a:bodyPr wrap="square" rtlCol="0">
            <a:spAutoFit/>
          </a:bodyPr>
          <a:lstStyle/>
          <a:p>
            <a:pPr algn="ctr"/>
            <a:r>
              <a:rPr lang="ru-RU" sz="1000" i="1" dirty="0"/>
              <a:t>Воздуходувка ТВ-42-1,4</a:t>
            </a:r>
          </a:p>
        </p:txBody>
      </p:sp>
      <p:sp>
        <p:nvSpPr>
          <p:cNvPr id="10" name="Прямоугольник 9"/>
          <p:cNvSpPr/>
          <p:nvPr/>
        </p:nvSpPr>
        <p:spPr>
          <a:xfrm>
            <a:off x="1434480" y="1131584"/>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56532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Воздуходувка ТВ-80-1,8</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5</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563638"/>
            <a:ext cx="4114800" cy="2520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028" name="Picture 4" descr="https://psv4.userapi.com/s/v1/d2/b66z8x-kg3j-yQMHnHkjYKgsvLiriYrhTpg6nXFCYOksxT0qgnU2BtJwPMrjoZxODZNCo3Mx3PIopBhLccFgqyyh1TRKXlhXWQnoki0tNTMnhoMEx7vfIK9nWjx7lzRT77oDUfcwz9V8/IMG_74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2120" y="4011910"/>
            <a:ext cx="2448272" cy="246221"/>
          </a:xfrm>
          <a:prstGeom prst="rect">
            <a:avLst/>
          </a:prstGeom>
          <a:noFill/>
        </p:spPr>
        <p:txBody>
          <a:bodyPr wrap="square" rtlCol="0">
            <a:spAutoFit/>
          </a:bodyPr>
          <a:lstStyle/>
          <a:p>
            <a:pPr algn="ctr"/>
            <a:r>
              <a:rPr lang="ru-RU" sz="1000" i="1" dirty="0"/>
              <a:t>Воздуходувка ТВ-80-1,8</a:t>
            </a:r>
          </a:p>
        </p:txBody>
      </p:sp>
      <p:sp>
        <p:nvSpPr>
          <p:cNvPr id="12" name="TextBox 11"/>
          <p:cNvSpPr txBox="1"/>
          <p:nvPr/>
        </p:nvSpPr>
        <p:spPr>
          <a:xfrm>
            <a:off x="683568" y="1779662"/>
            <a:ext cx="3672408" cy="2123658"/>
          </a:xfrm>
          <a:prstGeom prst="rect">
            <a:avLst/>
          </a:prstGeom>
          <a:noFill/>
        </p:spPr>
        <p:txBody>
          <a:bodyPr wrap="square" rtlCol="0">
            <a:spAutoFit/>
          </a:bodyPr>
          <a:lstStyle/>
          <a:p>
            <a:r>
              <a:rPr lang="ru-RU" sz="1200" b="1" dirty="0"/>
              <a:t>Основные характеристики: </a:t>
            </a:r>
            <a:r>
              <a:rPr lang="ru-RU" sz="1200" dirty="0"/>
              <a:t>максимальное избыточное давление в баке-ресивере 80 кПа; производительность до 1,67 м³/с; </a:t>
            </a:r>
            <a:r>
              <a:rPr lang="ru-RU" sz="1200" dirty="0" err="1"/>
              <a:t>безмасляное</a:t>
            </a:r>
            <a:r>
              <a:rPr lang="ru-RU" sz="1200" dirty="0"/>
              <a:t> сжатие (сухой ротор); тип привода — асинхронный электродвигатель; рабочая среда — атмосферный воздух; обеспечивает плавное и равномерное увеличение давления с возможностью регулирования производительности в широком диапазоне; оснащена системой измерения расхода и статического давления на входе/выходе.</a:t>
            </a:r>
          </a:p>
        </p:txBody>
      </p:sp>
      <p:sp>
        <p:nvSpPr>
          <p:cNvPr id="10" name="Прямоугольник 9"/>
          <p:cNvSpPr/>
          <p:nvPr/>
        </p:nvSpPr>
        <p:spPr>
          <a:xfrm>
            <a:off x="1361085" y="1425144"/>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344931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Воздуходувка ТВ-80-1,8</a:t>
            </a:r>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6</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402832" cy="345638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028" name="Picture 4" descr="https://psv4.userapi.com/s/v1/d2/b66z8x-kg3j-yQMHnHkjYKgsvLiriYrhTpg6nXFCYOksxT0qgnU2BtJwPMrjoZxODZNCo3Mx3PIopBhLccFgqyyh1TRKXlhXWQnoki0tNTMnhoMEx7vfIK9nWjx7lzRT77oDUfcwz9V8/IMG_74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2120" y="4011910"/>
            <a:ext cx="2448272" cy="246221"/>
          </a:xfrm>
          <a:prstGeom prst="rect">
            <a:avLst/>
          </a:prstGeom>
          <a:noFill/>
        </p:spPr>
        <p:txBody>
          <a:bodyPr wrap="square" rtlCol="0">
            <a:spAutoFit/>
          </a:bodyPr>
          <a:lstStyle/>
          <a:p>
            <a:pPr algn="ctr"/>
            <a:r>
              <a:rPr lang="ru-RU" sz="1000" i="1" dirty="0"/>
              <a:t>Воздуходувка ТВ-80-1,8</a:t>
            </a:r>
          </a:p>
        </p:txBody>
      </p:sp>
      <p:sp>
        <p:nvSpPr>
          <p:cNvPr id="10" name="Прямоугольник 9"/>
          <p:cNvSpPr/>
          <p:nvPr/>
        </p:nvSpPr>
        <p:spPr>
          <a:xfrm>
            <a:off x="1578496" y="1137106"/>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
        <p:nvSpPr>
          <p:cNvPr id="13" name="TextBox 12">
            <a:extLst>
              <a:ext uri="{FF2B5EF4-FFF2-40B4-BE49-F238E27FC236}">
                <a16:creationId xmlns:a16="http://schemas.microsoft.com/office/drawing/2014/main" id="{E67435F3-053A-9546-8EE7-22EFC86AC0FC}"/>
              </a:ext>
            </a:extLst>
          </p:cNvPr>
          <p:cNvSpPr txBox="1"/>
          <p:nvPr/>
        </p:nvSpPr>
        <p:spPr>
          <a:xfrm>
            <a:off x="606388" y="1409660"/>
            <a:ext cx="4104456" cy="3231654"/>
          </a:xfrm>
          <a:prstGeom prst="rect">
            <a:avLst/>
          </a:prstGeom>
          <a:noFill/>
        </p:spPr>
        <p:txBody>
          <a:bodyPr wrap="square" rtlCol="0">
            <a:spAutoFit/>
          </a:bodyPr>
          <a:lstStyle/>
          <a:p>
            <a:r>
              <a:rPr lang="ru-RU" sz="1200" b="1" dirty="0"/>
              <a:t>Назначение</a:t>
            </a:r>
          </a:p>
          <a:p>
            <a:r>
              <a:rPr lang="ru-RU" sz="1200" dirty="0"/>
              <a:t>Сжатие воздуха в рабочем диапазоне параметров для обеспечения аэродинамических испытательных стендов. Установка используется в качестве главного нагнетателя для моделирования течений в элементах проточной части турбомашин и вспомогательного оборудования, а также для теплофизических экспериментов.</a:t>
            </a:r>
          </a:p>
          <a:p>
            <a:r>
              <a:rPr lang="ru-RU" sz="1200" b="1" dirty="0"/>
              <a:t>Виды работ</a:t>
            </a:r>
          </a:p>
          <a:p>
            <a:r>
              <a:rPr lang="ru-RU" sz="1200" dirty="0"/>
              <a:t>Проведение научно-исследовательских работ: аэродинамическая оптимизация проточных частей энергетического оборудования; экспериментальное определение эффективности теплообменного оборудования при различных числах Маха и </a:t>
            </a:r>
            <a:r>
              <a:rPr lang="ru-RU" sz="1200" dirty="0" err="1"/>
              <a:t>Рейнольдса</a:t>
            </a:r>
            <a:r>
              <a:rPr lang="ru-RU" sz="1200" dirty="0"/>
              <a:t> и режимах течения с теплофизических характеристик, аэродинамической эффективности исследуемой модели.</a:t>
            </a:r>
          </a:p>
        </p:txBody>
      </p:sp>
    </p:spTree>
    <p:extLst>
      <p:ext uri="{BB962C8B-B14F-4D97-AF65-F5344CB8AC3E}">
        <p14:creationId xmlns:p14="http://schemas.microsoft.com/office/powerpoint/2010/main" val="1436643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Компрессор "</a:t>
            </a:r>
            <a:r>
              <a:rPr lang="en-US" sz="2000" dirty="0"/>
              <a:t>Eger"</a:t>
            </a:r>
            <a:endParaRPr lang="ru-RU" sz="2000" dirty="0"/>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7</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635646"/>
            <a:ext cx="4114800" cy="26642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5362" name="Picture 2" descr="https://psv4.userapi.com/s/v1/d2/zovGcEdJVZjaTwutkTfZkQeOuBuSjmr_zyqarEr54L1C5cXssiZWF5tk2dRG7ss6vuBAgb2Lby7G499NMGsG4X6jsPN2_Li0U8Sw_ywM8X77dW0t83bN3xE_2IgxKh5Bhw-zmPB9wSSn/IMG_74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2120" y="4011910"/>
            <a:ext cx="2448272" cy="246221"/>
          </a:xfrm>
          <a:prstGeom prst="rect">
            <a:avLst/>
          </a:prstGeom>
          <a:noFill/>
        </p:spPr>
        <p:txBody>
          <a:bodyPr wrap="square" rtlCol="0">
            <a:spAutoFit/>
          </a:bodyPr>
          <a:lstStyle/>
          <a:p>
            <a:pPr algn="ctr"/>
            <a:r>
              <a:rPr lang="ru-RU" sz="1000" i="1" dirty="0"/>
              <a:t>Компрессор "</a:t>
            </a:r>
            <a:r>
              <a:rPr lang="en-US" sz="1000" i="1" dirty="0"/>
              <a:t>Eger"</a:t>
            </a:r>
            <a:endParaRPr lang="ru-RU" sz="1000" i="1" dirty="0"/>
          </a:p>
        </p:txBody>
      </p:sp>
      <p:sp>
        <p:nvSpPr>
          <p:cNvPr id="12" name="TextBox 11"/>
          <p:cNvSpPr txBox="1"/>
          <p:nvPr/>
        </p:nvSpPr>
        <p:spPr>
          <a:xfrm>
            <a:off x="683568" y="1851670"/>
            <a:ext cx="3672408" cy="2308324"/>
          </a:xfrm>
          <a:prstGeom prst="rect">
            <a:avLst/>
          </a:prstGeom>
          <a:noFill/>
        </p:spPr>
        <p:txBody>
          <a:bodyPr wrap="square" rtlCol="0">
            <a:spAutoFit/>
          </a:bodyPr>
          <a:lstStyle/>
          <a:p>
            <a:r>
              <a:rPr lang="ru-RU" sz="1200" b="1" dirty="0"/>
              <a:t>Основные характеристики: </a:t>
            </a:r>
            <a:r>
              <a:rPr lang="ru-RU" sz="1200" dirty="0"/>
              <a:t>максимальное избыточное давление в баке-ресивере 210 кПа; производительность до 3 м³/с; </a:t>
            </a:r>
            <a:r>
              <a:rPr lang="ru-RU" sz="1200" dirty="0" err="1"/>
              <a:t>безмасляное</a:t>
            </a:r>
            <a:r>
              <a:rPr lang="ru-RU" sz="1200" dirty="0"/>
              <a:t> сжатие (сухой ротор); тип привода — асинхронный электродвигатель; рабочая среда — атмосферный воздух; обеспечивает плавное и равномерное увеличение давления с возможностью регулирования производительности в широком диапазоне; оснащена системой измерения расхода и статического давления на входе/выходе.</a:t>
            </a:r>
          </a:p>
        </p:txBody>
      </p:sp>
      <p:sp>
        <p:nvSpPr>
          <p:cNvPr id="10" name="Прямоугольник 9"/>
          <p:cNvSpPr/>
          <p:nvPr/>
        </p:nvSpPr>
        <p:spPr>
          <a:xfrm>
            <a:off x="1361085" y="149715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323457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r>
              <a:rPr lang="ru-RU" sz="2000" dirty="0"/>
              <a:t>Компрессор "</a:t>
            </a:r>
            <a:r>
              <a:rPr lang="en-US" sz="2000" dirty="0"/>
              <a:t>Eger"</a:t>
            </a:r>
            <a:endParaRPr lang="ru-RU" sz="2000" dirty="0"/>
          </a:p>
        </p:txBody>
      </p:sp>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8</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275606"/>
            <a:ext cx="4402832" cy="3600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5362" name="Picture 2" descr="https://psv4.userapi.com/s/v1/d2/zovGcEdJVZjaTwutkTfZkQeOuBuSjmr_zyqarEr54L1C5cXssiZWF5tk2dRG7ss6vuBAgb2Lby7G499NMGsG4X6jsPN2_Li0U8Sw_ywM8X77dW0t83bN3xE_2IgxKh5Bhw-zmPB9wSSn/IMG_74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2120" y="4011910"/>
            <a:ext cx="2448272" cy="246221"/>
          </a:xfrm>
          <a:prstGeom prst="rect">
            <a:avLst/>
          </a:prstGeom>
          <a:noFill/>
        </p:spPr>
        <p:txBody>
          <a:bodyPr wrap="square" rtlCol="0">
            <a:spAutoFit/>
          </a:bodyPr>
          <a:lstStyle/>
          <a:p>
            <a:pPr algn="ctr"/>
            <a:r>
              <a:rPr lang="ru-RU" sz="1000" i="1" dirty="0"/>
              <a:t>Компрессор "</a:t>
            </a:r>
            <a:r>
              <a:rPr lang="en-US" sz="1000" i="1" dirty="0"/>
              <a:t>Eger"</a:t>
            </a:r>
            <a:endParaRPr lang="ru-RU" sz="1000" i="1" dirty="0"/>
          </a:p>
        </p:txBody>
      </p:sp>
      <p:sp>
        <p:nvSpPr>
          <p:cNvPr id="12" name="TextBox 11"/>
          <p:cNvSpPr txBox="1"/>
          <p:nvPr/>
        </p:nvSpPr>
        <p:spPr>
          <a:xfrm>
            <a:off x="683568" y="1491630"/>
            <a:ext cx="4032448" cy="276999"/>
          </a:xfrm>
          <a:prstGeom prst="rect">
            <a:avLst/>
          </a:prstGeom>
          <a:noFill/>
        </p:spPr>
        <p:txBody>
          <a:bodyPr wrap="square" rtlCol="0">
            <a:spAutoFit/>
          </a:bodyPr>
          <a:lstStyle/>
          <a:p>
            <a:r>
              <a:rPr lang="ru-RU" sz="1200" dirty="0"/>
              <a:t>.</a:t>
            </a:r>
          </a:p>
        </p:txBody>
      </p:sp>
      <p:sp>
        <p:nvSpPr>
          <p:cNvPr id="10" name="Прямоугольник 9"/>
          <p:cNvSpPr/>
          <p:nvPr/>
        </p:nvSpPr>
        <p:spPr>
          <a:xfrm>
            <a:off x="1511660" y="114483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
        <p:nvSpPr>
          <p:cNvPr id="13" name="TextBox 12">
            <a:extLst>
              <a:ext uri="{FF2B5EF4-FFF2-40B4-BE49-F238E27FC236}">
                <a16:creationId xmlns:a16="http://schemas.microsoft.com/office/drawing/2014/main" id="{9E68BF62-0488-3A47-A2E1-D8FE824EEA76}"/>
              </a:ext>
            </a:extLst>
          </p:cNvPr>
          <p:cNvSpPr txBox="1"/>
          <p:nvPr/>
        </p:nvSpPr>
        <p:spPr>
          <a:xfrm>
            <a:off x="683568" y="1486108"/>
            <a:ext cx="4104456" cy="3231654"/>
          </a:xfrm>
          <a:prstGeom prst="rect">
            <a:avLst/>
          </a:prstGeom>
          <a:noFill/>
        </p:spPr>
        <p:txBody>
          <a:bodyPr wrap="square" rtlCol="0">
            <a:spAutoFit/>
          </a:bodyPr>
          <a:lstStyle/>
          <a:p>
            <a:r>
              <a:rPr lang="ru-RU" sz="1200" b="1" dirty="0"/>
              <a:t>Назначение</a:t>
            </a:r>
          </a:p>
          <a:p>
            <a:r>
              <a:rPr lang="ru-RU" sz="1200" dirty="0"/>
              <a:t> Сжатие в рабочем диапазоне параметров воздуха для обеспечения аэродинамических испытательных стендов. Установка используется в качестве главного нагнетателя для моделирования течений в элементах проточной части турбомашин и вспомогательного оборудования, а также для теплофизических экспериментов.</a:t>
            </a:r>
          </a:p>
          <a:p>
            <a:r>
              <a:rPr lang="ru-RU" sz="1200" b="1" dirty="0"/>
              <a:t>Виды работ</a:t>
            </a:r>
          </a:p>
          <a:p>
            <a:r>
              <a:rPr lang="ru-RU" sz="1200" dirty="0"/>
              <a:t>Проведение научно-исследовательских работ: аэродинамическая оптимизация проточных частей энергетического оборудования; экспериментальное определение эффективности теплообменного оборудования при различных числах Маха и </a:t>
            </a:r>
            <a:r>
              <a:rPr lang="ru-RU" sz="1200" dirty="0" err="1"/>
              <a:t>Рейнольдса</a:t>
            </a:r>
            <a:r>
              <a:rPr lang="ru-RU" sz="1200" dirty="0"/>
              <a:t> и режимах течения с теплофизических характеристик, аэродинамической эффективности исследуемой модели.</a:t>
            </a:r>
          </a:p>
        </p:txBody>
      </p:sp>
    </p:spTree>
    <p:extLst>
      <p:ext uri="{BB962C8B-B14F-4D97-AF65-F5344CB8AC3E}">
        <p14:creationId xmlns:p14="http://schemas.microsoft.com/office/powerpoint/2010/main" val="113959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normAutofit fontScale="85000" lnSpcReduction="20000"/>
          </a:bodyPr>
          <a:lstStyle/>
          <a:p>
            <a:fld id="{3A18EB61-9EBD-44E2-9C41-DDD2243C44D8}" type="slidenum">
              <a:rPr lang="ru-RU" smtClean="0"/>
              <a:t>9</a:t>
            </a:fld>
            <a:endParaRPr lang="ru-RU" dirty="0"/>
          </a:p>
        </p:txBody>
      </p:sp>
      <p:sp>
        <p:nvSpPr>
          <p:cNvPr id="5" name="Текст 4"/>
          <p:cNvSpPr>
            <a:spLocks noGrp="1"/>
          </p:cNvSpPr>
          <p:nvPr>
            <p:ph type="body" sz="quarter" idx="14"/>
          </p:nvPr>
        </p:nvSpPr>
        <p:spPr/>
        <p:txBody>
          <a:bodyPr>
            <a:normAutofit fontScale="92500" lnSpcReduction="10000"/>
          </a:bodyPr>
          <a:lstStyle/>
          <a:p>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12043"/>
            <a:ext cx="792088" cy="744861"/>
          </a:xfrm>
          <a:prstGeom prst="rect">
            <a:avLst/>
          </a:prstGeom>
        </p:spPr>
      </p:pic>
      <p:sp>
        <p:nvSpPr>
          <p:cNvPr id="7" name="Скругленный прямоугольник 6"/>
          <p:cNvSpPr/>
          <p:nvPr/>
        </p:nvSpPr>
        <p:spPr>
          <a:xfrm>
            <a:off x="457200" y="1182951"/>
            <a:ext cx="4330824" cy="37339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4338" name="Picture 2" descr="https://psv4.userapi.com/s/v1/d2/xY6V8d1kU6elyRRhf4VxglRdAy4X-EclT13dICepoL7tjehMPf9yN7IlvAdubrLb6yef9cn8t3zvvLrmzMOlEZifMt9xbz9rpk1VD-HS_hRzbpMxKORwbyH9ts9zjTIsnmtJgHq6dcgL/IMG_7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200" y="1275606"/>
            <a:ext cx="2563200" cy="256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2120" y="4011910"/>
            <a:ext cx="2448272" cy="400110"/>
          </a:xfrm>
          <a:prstGeom prst="rect">
            <a:avLst/>
          </a:prstGeom>
          <a:noFill/>
        </p:spPr>
        <p:txBody>
          <a:bodyPr wrap="square" rtlCol="0">
            <a:spAutoFit/>
          </a:bodyPr>
          <a:lstStyle/>
          <a:p>
            <a:pPr algn="ctr"/>
            <a:r>
              <a:rPr lang="ru-RU" sz="1000" i="1" dirty="0"/>
              <a:t>Аэродинамическая труба </a:t>
            </a:r>
          </a:p>
          <a:p>
            <a:pPr algn="ctr"/>
            <a:r>
              <a:rPr lang="ru-RU" sz="1000" i="1" dirty="0"/>
              <a:t>открытого типа </a:t>
            </a:r>
          </a:p>
        </p:txBody>
      </p:sp>
      <p:sp>
        <p:nvSpPr>
          <p:cNvPr id="12" name="TextBox 11"/>
          <p:cNvSpPr txBox="1"/>
          <p:nvPr/>
        </p:nvSpPr>
        <p:spPr>
          <a:xfrm>
            <a:off x="611560" y="1367539"/>
            <a:ext cx="4104456" cy="3231654"/>
          </a:xfrm>
          <a:prstGeom prst="rect">
            <a:avLst/>
          </a:prstGeom>
          <a:noFill/>
        </p:spPr>
        <p:txBody>
          <a:bodyPr wrap="square" rtlCol="0">
            <a:spAutoFit/>
          </a:bodyPr>
          <a:lstStyle/>
          <a:p>
            <a:r>
              <a:rPr lang="ru-RU" sz="1200" b="1" dirty="0"/>
              <a:t>Основные характеристики: </a:t>
            </a:r>
            <a:r>
              <a:rPr lang="ru-RU" sz="1200" dirty="0"/>
              <a:t>бак-ресивер с внутренним диаметром 510 мм, для обеспечения накопления и стабилизации потока рабочего тела. Рабочее тело – атмосферный воздух. Внутри корпуса бака  установлен диффузор, в выходном сечении которого располагается гаситель пульсаций, состоящий из нескольких перфорированных листов с разными диаметрами отверстий.</a:t>
            </a:r>
            <a:r>
              <a:rPr lang="ru-RU" sz="1200" b="1" dirty="0"/>
              <a:t> </a:t>
            </a:r>
            <a:endParaRPr lang="ru-RU" sz="1200" dirty="0"/>
          </a:p>
          <a:p>
            <a:r>
              <a:rPr lang="ru-RU" sz="1200" b="1" dirty="0"/>
              <a:t>Назначение</a:t>
            </a:r>
          </a:p>
          <a:p>
            <a:r>
              <a:rPr lang="ru-RU" sz="1200" dirty="0"/>
              <a:t>Обеспечение стационарного и равномерного воздушного потока с заданными параметрами для проведения широкого спектра экспериментальных исследований моделей энергетического оборудования. Бак-ресивер служит универсальной базой для различных исследуемых моделей, позволяя оперативно подключать исследуемые объекты без перестройки всей системы подачи воздуха.</a:t>
            </a:r>
          </a:p>
        </p:txBody>
      </p:sp>
      <p:sp>
        <p:nvSpPr>
          <p:cNvPr id="4" name="Заголовок 1">
            <a:extLst>
              <a:ext uri="{FF2B5EF4-FFF2-40B4-BE49-F238E27FC236}">
                <a16:creationId xmlns:a16="http://schemas.microsoft.com/office/drawing/2014/main" id="{C663B951-E7F9-1036-86D6-9632C77F6D77}"/>
              </a:ext>
            </a:extLst>
          </p:cNvPr>
          <p:cNvSpPr>
            <a:spLocks noGrp="1"/>
          </p:cNvSpPr>
          <p:nvPr>
            <p:ph type="title"/>
          </p:nvPr>
        </p:nvSpPr>
        <p:spPr>
          <a:xfrm>
            <a:off x="457200" y="133982"/>
            <a:ext cx="6563072" cy="637579"/>
          </a:xfrm>
        </p:spPr>
        <p:txBody>
          <a:bodyPr anchor="ctr"/>
          <a:lstStyle/>
          <a:p>
            <a:r>
              <a:rPr lang="ru-RU" sz="2000" dirty="0"/>
              <a:t>Аэродинамическая труба открытого типа </a:t>
            </a:r>
          </a:p>
        </p:txBody>
      </p:sp>
      <p:sp>
        <p:nvSpPr>
          <p:cNvPr id="10" name="Прямоугольник 9"/>
          <p:cNvSpPr/>
          <p:nvPr/>
        </p:nvSpPr>
        <p:spPr>
          <a:xfrm>
            <a:off x="1434480" y="1059582"/>
            <a:ext cx="2376264" cy="276999"/>
          </a:xfrm>
          <a:prstGeom prst="rect">
            <a:avLst/>
          </a:prstGeom>
          <a:solidFill>
            <a:schemeClr val="bg1"/>
          </a:solidFill>
        </p:spPr>
        <p:txBody>
          <a:bodyPr wrap="square">
            <a:spAutoFit/>
          </a:bodyPr>
          <a:lstStyle/>
          <a:p>
            <a:pPr algn="ctr"/>
            <a:r>
              <a:rPr lang="ru-RU" sz="1200" b="1" dirty="0">
                <a:cs typeface="Times New Roman" pitchFamily="18" charset="0"/>
              </a:rPr>
              <a:t>Сведения об оборудовании</a:t>
            </a:r>
            <a:endParaRPr lang="ru-RU" sz="1200" dirty="0"/>
          </a:p>
        </p:txBody>
      </p:sp>
    </p:spTree>
    <p:extLst>
      <p:ext uri="{BB962C8B-B14F-4D97-AF65-F5344CB8AC3E}">
        <p14:creationId xmlns:p14="http://schemas.microsoft.com/office/powerpoint/2010/main" val="1207882466"/>
      </p:ext>
    </p:extLst>
  </p:cSld>
  <p:clrMapOvr>
    <a:masterClrMapping/>
  </p:clrMapOvr>
</p:sld>
</file>

<file path=ppt/theme/theme1.xml><?xml version="1.0" encoding="utf-8"?>
<a:theme xmlns:a="http://schemas.openxmlformats.org/drawingml/2006/main" name="mpei_shablon_3000">
  <a:themeElements>
    <a:clrScheme name="Другая 1">
      <a:dk1>
        <a:srgbClr val="181818"/>
      </a:dk1>
      <a:lt1>
        <a:sysClr val="window" lastClr="FFFFFF"/>
      </a:lt1>
      <a:dk2>
        <a:srgbClr val="181818"/>
      </a:dk2>
      <a:lt2>
        <a:srgbClr val="F8F8F8"/>
      </a:lt2>
      <a:accent1>
        <a:srgbClr val="A23E43"/>
      </a:accent1>
      <a:accent2>
        <a:srgbClr val="2B3F6A"/>
      </a:accent2>
      <a:accent3>
        <a:srgbClr val="AE585B"/>
      </a:accent3>
      <a:accent4>
        <a:srgbClr val="465A7F"/>
      </a:accent4>
      <a:accent5>
        <a:srgbClr val="BB777A"/>
      </a:accent5>
      <a:accent6>
        <a:srgbClr val="66779A"/>
      </a:accent6>
      <a:hlink>
        <a:srgbClr val="2B3F6A"/>
      </a:hlink>
      <a:folHlink>
        <a:srgbClr val="A23E43"/>
      </a:folHlink>
    </a:clrScheme>
    <a:fontScheme name="Фирменный стиль презентаций">
      <a:majorFont>
        <a:latin typeface="Avenir Next Cyr"/>
        <a:ea typeface=""/>
        <a:cs typeface=""/>
      </a:majorFont>
      <a:minorFont>
        <a:latin typeface="Avenir Next Cyr"/>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ФС МЭИ шабон.potx" id="{7604E263-28E6-4AF8-8A6B-EC74DFD11816}" vid="{DF03A726-2A6A-441E-8D13-5334CCCA477A}"/>
    </a:ext>
  </a:extLst>
</a:theme>
</file>

<file path=ppt/theme/theme2.xml><?xml version="1.0" encoding="utf-8"?>
<a:theme xmlns:a="http://schemas.openxmlformats.org/drawingml/2006/main" name="1_alena_shablon">
  <a:themeElements>
    <a:clrScheme name="ФС МЭИ Сине-красный темный">
      <a:dk1>
        <a:srgbClr val="FFFFFF"/>
      </a:dk1>
      <a:lt1>
        <a:srgbClr val="000001"/>
      </a:lt1>
      <a:dk2>
        <a:srgbClr val="FFFFFF"/>
      </a:dk2>
      <a:lt2>
        <a:srgbClr val="000001"/>
      </a:lt2>
      <a:accent1>
        <a:srgbClr val="0202D2"/>
      </a:accent1>
      <a:accent2>
        <a:srgbClr val="2828D8"/>
      </a:accent2>
      <a:accent3>
        <a:srgbClr val="4E4EE0"/>
      </a:accent3>
      <a:accent4>
        <a:srgbClr val="FF0000"/>
      </a:accent4>
      <a:accent5>
        <a:srgbClr val="E42626"/>
      </a:accent5>
      <a:accent6>
        <a:srgbClr val="EF4D4E"/>
      </a:accent6>
      <a:hlink>
        <a:srgbClr val="C0C0F4"/>
      </a:hlink>
      <a:folHlink>
        <a:srgbClr val="F7BFC0"/>
      </a:folHlink>
    </a:clrScheme>
    <a:fontScheme name="Фирменный стиль презентаций">
      <a:majorFont>
        <a:latin typeface="Avenir Next Cyr"/>
        <a:ea typeface=""/>
        <a:cs typeface=""/>
      </a:majorFont>
      <a:minorFont>
        <a:latin typeface="Avenir Next Cyr"/>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ФС МЭИ шабон.potx" id="{7604E263-28E6-4AF8-8A6B-EC74DFD11816}" vid="{53D96DB0-B1E9-4008-B45A-DAF853BEB47F}"/>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A2E025CE19C3D14FBB628CAA5802C3CB" ma:contentTypeVersion="1" ma:contentTypeDescription="Создание документа." ma:contentTypeScope="" ma:versionID="0212723a7489f26f309c4136d32b62b4">
  <xsd:schema xmlns:xsd="http://www.w3.org/2001/XMLSchema" xmlns:xs="http://www.w3.org/2001/XMLSchema" xmlns:p="http://schemas.microsoft.com/office/2006/metadata/properties" xmlns:ns1="http://schemas.microsoft.com/sharepoint/v3" targetNamespace="http://schemas.microsoft.com/office/2006/metadata/properties" ma:root="true" ma:fieldsID="2a10c82831e5d625bbb0173136b0368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Дата начала расписания" ma:description="" ma:hidden="true" ma:internalName="PublishingStartDate">
      <xsd:simpleType>
        <xsd:restriction base="dms:Unknown"/>
      </xsd:simpleType>
    </xsd:element>
    <xsd:element name="PublishingExpirationDate" ma:index="9" nillable="true" ma:displayName="Дата окончания расписания"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D138A-5BDF-4A95-88F8-0B2B911A8D78}"/>
</file>

<file path=customXml/itemProps2.xml><?xml version="1.0" encoding="utf-8"?>
<ds:datastoreItem xmlns:ds="http://schemas.openxmlformats.org/officeDocument/2006/customXml" ds:itemID="{2674BC09-7D62-4127-A5E5-4021FFA8E0D6}"/>
</file>

<file path=customXml/itemProps3.xml><?xml version="1.0" encoding="utf-8"?>
<ds:datastoreItem xmlns:ds="http://schemas.openxmlformats.org/officeDocument/2006/customXml" ds:itemID="{850B05D4-9616-40EE-8AB8-54A890F3AA99}"/>
</file>

<file path=docProps/app.xml><?xml version="1.0" encoding="utf-8"?>
<Properties xmlns="http://schemas.openxmlformats.org/officeDocument/2006/extended-properties" xmlns:vt="http://schemas.openxmlformats.org/officeDocument/2006/docPropsVTypes">
  <Template>mpei_shablon_3000</Template>
  <TotalTime>317</TotalTime>
  <Words>2231</Words>
  <Application>Microsoft Office PowerPoint</Application>
  <PresentationFormat>Экран (16:9)</PresentationFormat>
  <Paragraphs>205</Paragraphs>
  <Slides>29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29</vt:i4>
      </vt:variant>
    </vt:vector>
  </HeadingPairs>
  <TitlesOfParts>
    <vt:vector size="35" baseType="lpstr">
      <vt:lpstr>Times New Roman</vt:lpstr>
      <vt:lpstr>Arial</vt:lpstr>
      <vt:lpstr>Avenir Next Cyr</vt:lpstr>
      <vt:lpstr>Calibri</vt:lpstr>
      <vt:lpstr>mpei_shablon_3000</vt:lpstr>
      <vt:lpstr>1_alena_shablon</vt:lpstr>
      <vt:lpstr>Презентация PowerPoint</vt:lpstr>
      <vt:lpstr>Контакты</vt:lpstr>
      <vt:lpstr>Воздуходувка ТВ-42-1,4</vt:lpstr>
      <vt:lpstr>Воздуходувка ТВ-42-1,4</vt:lpstr>
      <vt:lpstr>Воздуходувка ТВ-80-1,8</vt:lpstr>
      <vt:lpstr>Воздуходувка ТВ-80-1,8</vt:lpstr>
      <vt:lpstr>Компрессор "Eger"</vt:lpstr>
      <vt:lpstr>Компрессор "Eger"</vt:lpstr>
      <vt:lpstr>Аэродинамическая труба открытого типа </vt:lpstr>
      <vt:lpstr>Аэродинамическая труба</vt:lpstr>
      <vt:lpstr>Модель для исследования характеристик пограничного слоя в диффузорных каналах</vt:lpstr>
      <vt:lpstr>Модель для исследования характеристик пограничного слоя в диффузорных каналах</vt:lpstr>
      <vt:lpstr>Модель отводных сборных каналов центробежного вентилятора турбогенератора  с воздушным охлаждением</vt:lpstr>
      <vt:lpstr>Стенд динамическая модель уплотнений (ДМУ)</vt:lpstr>
      <vt:lpstr>Стенд динамическая модель уплотнений (ДМУ)</vt:lpstr>
      <vt:lpstr>Установка КУ для проведения усталостных испытаний</vt:lpstr>
      <vt:lpstr>3D-принтер Bambu Lab H2D Pro</vt:lpstr>
      <vt:lpstr>3D-принтер Bambu Lab H2D Pro</vt:lpstr>
      <vt:lpstr>3D-принтер Anycubic Kobra 3 Max Combo</vt:lpstr>
      <vt:lpstr>Фотополимерный 3D-принтер Elegoo Saturn 3 Ultra 12K</vt:lpstr>
      <vt:lpstr>Комплекс экспериментальных стендов Контур влажного пара (КВП)</vt:lpstr>
      <vt:lpstr>Комплекс экспериментальных стендов Контур влажного пара (КВП)</vt:lpstr>
      <vt:lpstr>Теневой автоколлимационный прибор ИАБ – 451 (Теплер)</vt:lpstr>
      <vt:lpstr>Теневой автоколлимационный прибор ИАБ – 451 (Теплер)</vt:lpstr>
      <vt:lpstr>Система лазерной диагностики потоков «ПОЛИС»</vt:lpstr>
      <vt:lpstr>Система лазерной диагностики потоков «ПОЛИС»</vt:lpstr>
      <vt:lpstr>Система лазерной диагностики потоков «ПОЛИС»</vt:lpstr>
      <vt:lpstr>Система лазерной диагностики потоков «ПОЛИС»</vt:lpstr>
      <vt:lpstr>Система лазерной диагностики потоков «ПОЛИС»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Белова Мария Олеговна</dc:creator>
  <cp:lastModifiedBy>Мария Выкуп</cp:lastModifiedBy>
  <cp:revision>25</cp:revision>
  <dcterms:created xsi:type="dcterms:W3CDTF">2026-06-26T10:55:27Z</dcterms:created>
  <dcterms:modified xsi:type="dcterms:W3CDTF">2026-07-02T16:21:00Z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0x010100A2E025CE19C3D14FBB628CAA5802C3CB</vt:lpwstr>
  </property>
</Properties>
</file>