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7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6"/>
  </p:notesMasterIdLst>
  <p:handoutMasterIdLst>
    <p:handoutMasterId r:id="rId17"/>
  </p:handoutMasterIdLst>
  <p:sldIdLst>
    <p:sldId id="264" r:id="rId8"/>
    <p:sldId id="273" r:id="rId9"/>
    <p:sldId id="278" r:id="rId10"/>
    <p:sldId id="279" r:id="rId11"/>
    <p:sldId id="280" r:id="rId12"/>
    <p:sldId id="281" r:id="rId13"/>
    <p:sldId id="282" r:id="rId14"/>
    <p:sldId id="277" r:id="rId15"/>
  </p:sldIdLst>
  <p:sldSz cx="9144000" cy="5148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pos="233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  <p15:guide id="17" pos="2481">
          <p15:clr>
            <a:srgbClr val="A4A3A4"/>
          </p15:clr>
        </p15:guide>
        <p15:guide id="18" pos="2869">
          <p15:clr>
            <a:srgbClr val="A4A3A4"/>
          </p15:clr>
        </p15:guide>
        <p15:guide id="19" pos="3029">
          <p15:clr>
            <a:srgbClr val="A4A3A4"/>
          </p15:clr>
        </p15:guide>
        <p15:guide id="20" pos="3402">
          <p15:clr>
            <a:srgbClr val="A4A3A4"/>
          </p15:clr>
        </p15:guide>
        <p15:guide id="21" pos="3552">
          <p15:clr>
            <a:srgbClr val="A4A3A4"/>
          </p15:clr>
        </p15:guide>
        <p15:guide id="22" pos="3938">
          <p15:clr>
            <a:srgbClr val="A4A3A4"/>
          </p15:clr>
        </p15:guide>
        <p15:guide id="23" pos="4086">
          <p15:clr>
            <a:srgbClr val="A4A3A4"/>
          </p15:clr>
        </p15:guide>
        <p15:guide id="24" pos="4473">
          <p15:clr>
            <a:srgbClr val="A4A3A4"/>
          </p15:clr>
        </p15:guide>
        <p15:guide id="25" pos="4621">
          <p15:clr>
            <a:srgbClr val="A4A3A4"/>
          </p15:clr>
        </p15:guide>
        <p15:guide id="26" pos="5008">
          <p15:clr>
            <a:srgbClr val="A4A3A4"/>
          </p15:clr>
        </p15:guide>
        <p15:guide id="27" pos="5157">
          <p15:clr>
            <a:srgbClr val="A4A3A4"/>
          </p15:clr>
        </p15:guide>
        <p15:guide id="28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333333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77" autoAdjust="0"/>
    <p:restoredTop sz="86419" autoAdjust="0"/>
  </p:normalViewPr>
  <p:slideViewPr>
    <p:cSldViewPr snapToGrid="0">
      <p:cViewPr varScale="1">
        <p:scale>
          <a:sx n="149" d="100"/>
          <a:sy n="149" d="100"/>
        </p:scale>
        <p:origin x="126" y="168"/>
      </p:cViewPr>
      <p:guideLst>
        <p:guide orient="horz" pos="261"/>
        <p:guide pos="340"/>
        <p:guide orient="horz" pos="3028"/>
        <p:guide pos="5511"/>
        <p:guide orient="horz" pos="272"/>
        <p:guide orient="horz" pos="2971"/>
        <p:guide orient="horz" pos="930"/>
        <p:guide orient="horz" pos="1337"/>
        <p:guide orient="horz" pos="2086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customXml" Target="../customXml/item2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431800"/>
            <a:ext cx="816864" cy="10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презентации</a:t>
            </a:r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1"/>
          </p:nvPr>
        </p:nvSpPr>
        <p:spPr>
          <a:xfrm>
            <a:off x="539749" y="3493116"/>
            <a:ext cx="5711825" cy="218486"/>
          </a:xfrm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Фамилия Имя Отчество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xfrm>
            <a:off x="539749" y="4089096"/>
            <a:ext cx="5711825" cy="284683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Вуз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Ступень обучения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Курс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5467" y="279424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</a:rPr>
              <a:t>Размер презентации не должен превышать 10 </a:t>
            </a:r>
            <a:r>
              <a:rPr lang="ru-RU" sz="1100" b="1" dirty="0" smtClean="0">
                <a:solidFill>
                  <a:srgbClr val="FF0000"/>
                </a:solidFill>
              </a:rPr>
              <a:t>слайдов</a:t>
            </a:r>
            <a:r>
              <a:rPr lang="ru-RU" sz="1100" b="1" dirty="0" smtClean="0">
                <a:solidFill>
                  <a:srgbClr val="FF0000"/>
                </a:solidFill>
              </a:rPr>
              <a:t>.</a:t>
            </a:r>
            <a:endParaRPr lang="ru-RU" sz="1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Решаемая </a:t>
            </a:r>
            <a:r>
              <a:rPr lang="ru-RU" altLang="ru-RU" sz="2400" dirty="0"/>
              <a:t>проблема, актуальность и новизна 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4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Суть доклада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53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Потенциальный эффект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67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Конкуренты и преимущества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План-график реализации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23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Дополнительная </a:t>
            </a:r>
            <a:r>
              <a:rPr lang="ru-RU" altLang="ru-RU" sz="2400" dirty="0"/>
              <a:t>информация (бюджет, </a:t>
            </a:r>
            <a:r>
              <a:rPr lang="ru-RU" altLang="ru-RU" sz="2400" dirty="0" smtClean="0"/>
              <a:t>разработчики, прочее</a:t>
            </a:r>
            <a:r>
              <a:rPr lang="ru-RU" altLang="ru-RU" sz="2400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4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539748" y="4100564"/>
            <a:ext cx="4860925" cy="946377"/>
          </a:xfrm>
        </p:spPr>
        <p:txBody>
          <a:bodyPr/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Моб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 тел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.:</a:t>
            </a:r>
          </a:p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E-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mail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: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Фамилия Имя Отчество</a:t>
            </a:r>
            <a:endParaRPr lang="ru-RU" dirty="0"/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2"/>
          </p:nvPr>
        </p:nvSpPr>
        <p:spPr>
          <a:xfrm>
            <a:off x="539748" y="3910053"/>
            <a:ext cx="5711825" cy="284683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Вуз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Ступень обучения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Курс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3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23E5F38F521DB429E8091C58C84028E" ma:contentTypeVersion="1" ma:contentTypeDescription="Создание документа." ma:contentTypeScope="" ma:versionID="a6e4dcf1470728983999fc8bdd3d96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f842d183dd6d9a064d3b4ab7a2cc3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7B626BC-8EF0-46DA-89FA-BA1DE579A79E}"/>
</file>

<file path=customXml/itemProps2.xml><?xml version="1.0" encoding="utf-8"?>
<ds:datastoreItem xmlns:ds="http://schemas.openxmlformats.org/officeDocument/2006/customXml" ds:itemID="{22CA5C6C-7FF6-4B09-9522-307A8F35DC4C}"/>
</file>

<file path=customXml/itemProps3.xml><?xml version="1.0" encoding="utf-8"?>
<ds:datastoreItem xmlns:ds="http://schemas.openxmlformats.org/officeDocument/2006/customXml" ds:itemID="{186DD81E-5540-4A30-A259-6D872F2BE41B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703</TotalTime>
  <Words>98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Rosatom Light</vt:lpstr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Тема презентации</vt:lpstr>
      <vt:lpstr>Решаемая проблема, актуальность и новизна темы</vt:lpstr>
      <vt:lpstr>Суть доклада</vt:lpstr>
      <vt:lpstr>Потенциальный эффект</vt:lpstr>
      <vt:lpstr>Конкуренты и преимущества</vt:lpstr>
      <vt:lpstr>План-график реализации</vt:lpstr>
      <vt:lpstr>Дополнительная информация (бюджет, разработчики, прочее)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Абелинскайте Вера Эдуардовна</cp:lastModifiedBy>
  <cp:revision>111</cp:revision>
  <dcterms:created xsi:type="dcterms:W3CDTF">2019-09-24T12:37:05Z</dcterms:created>
  <dcterms:modified xsi:type="dcterms:W3CDTF">2021-08-12T11:13:57Z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0x010100123E5F38F521DB429E8091C58C84028E</vt:lpwstr>
  </property>
</Properties>
</file>