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10"/>
  </p:notesMasterIdLst>
  <p:sldIdLst>
    <p:sldId id="256" r:id="rId6"/>
    <p:sldId id="529" r:id="rId7"/>
    <p:sldId id="530" r:id="rId8"/>
    <p:sldId id="531" r:id="rId9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5" autoAdjust="0"/>
    <p:restoredTop sz="94660"/>
  </p:normalViewPr>
  <p:slideViewPr>
    <p:cSldViewPr snapToGrid="0">
      <p:cViewPr varScale="1">
        <p:scale>
          <a:sx n="96" d="100"/>
          <a:sy n="96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6E21DC-8C4F-44E9-92CB-C8D238C2B9A7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F5BB0-58EA-470D-B747-5BB355102A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514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23B332-75E9-4638-B6AA-D3AC4FFF152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936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23B332-75E9-4638-B6AA-D3AC4FFF152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8702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7509DB6-FCE6-4B10-BB83-DC37FEF69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6A20048-2D69-41D1-83D4-E1BE624165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F4DBE16-3C03-4A4B-A608-90B286330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36674F8-61F2-401E-8C98-811B84F83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C0B1684-DC83-4274-8DB5-C9E021BC7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194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E31455C-D6F3-4BAE-953A-B19EF8CC8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C396093-C827-4B97-9A40-CE08D9993B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6DC16BE-6F33-4F62-A66F-FA12EC59F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F00CFB1-9582-4E8B-B5BC-9202D4AD2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7B693D0-50A4-427F-BB10-837C5A70A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184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A24DE48-90EB-4BB3-B8DA-AADD2E2E99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4509DCB-DDBD-4091-BEDB-08260340BC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42DC08E-3A78-4F1E-8C31-C75D5CA1E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1538F0A-4B8E-494E-B7DA-8B5C1861E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85C9143-C261-445F-8F43-F871A9DBE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312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12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9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B934-4A16-4921-BA71-F2995828679C}" type="datetime1">
              <a:rPr lang="ru-RU" smtClean="0"/>
              <a:pPr/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8567-D551-40AB-B260-E733F67754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999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48A8-024D-42D1-A527-F320E857C8CB}" type="datetime1">
              <a:rPr lang="ru-RU" smtClean="0"/>
              <a:pPr/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8567-D551-40AB-B260-E733F67754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030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83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55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6A7F1-7E31-486B-B780-D0C0C874F5AA}" type="datetime1">
              <a:rPr lang="ru-RU" smtClean="0"/>
              <a:pPr/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8567-D551-40AB-B260-E733F67754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185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8FA3A-2C41-46F0-9BBA-EE70E4C1ACE4}" type="datetime1">
              <a:rPr lang="ru-RU" smtClean="0"/>
              <a:pPr/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8567-D551-40AB-B260-E733F67754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878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90683-358F-4BD5-9545-ABC04453793C}" type="datetime1">
              <a:rPr lang="ru-RU" smtClean="0"/>
              <a:pPr/>
              <a:t>19.03.2026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8567-D551-40AB-B260-E733F67754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0946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45FE-1AC9-49DB-ABBE-8451BE4FB415}" type="datetime1">
              <a:rPr lang="ru-RU" smtClean="0"/>
              <a:pPr/>
              <a:t>19.03.2026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8567-D551-40AB-B260-E733F67754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1843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BBF5F-1E2F-4F95-BF38-725C133634CA}" type="datetime1">
              <a:rPr lang="ru-RU" smtClean="0"/>
              <a:pPr/>
              <a:t>19.03.2026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8567-D551-40AB-B260-E733F67754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4008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51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D7453-1D71-44A7-A9FD-C58D57E7AB37}" type="datetime1">
              <a:rPr lang="ru-RU" smtClean="0"/>
              <a:pPr/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8567-D551-40AB-B260-E733F67754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9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E470AC-B2BD-475F-8826-03BBA7841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272BD3-BB4A-4B41-8B7F-FCF47306F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56B588D-6FF7-4C71-828A-93829A14E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7CFE4E7-2054-475A-8E0D-190044368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D7E3F78-206D-40C1-B09E-1CC97C900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3082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51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A49F-E4DD-4839-99BB-2226340B176D}" type="datetime1">
              <a:rPr lang="ru-RU" smtClean="0"/>
              <a:pPr/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8567-D551-40AB-B260-E733F67754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1210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E221-515E-423B-AADC-1F65E20D0A0A}" type="datetime1">
              <a:rPr lang="ru-RU" smtClean="0"/>
              <a:pPr/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8567-D551-40AB-B260-E733F67754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383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217"/>
            <a:ext cx="2628900" cy="581183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217"/>
            <a:ext cx="7734300" cy="581183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E9F7-5F40-4D6A-88A9-8D1D53C92A5C}" type="datetime1">
              <a:rPr lang="ru-RU" smtClean="0"/>
              <a:pPr/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E8567-D551-40AB-B260-E733F67754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22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12735B-1F50-4D02-BE66-F6D86F16D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656E21D-20F5-48A4-870C-A343A4EF3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FCB0E0C-2C52-4873-B4AC-1D9D1FFA9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3D272E6-3C0E-4797-8902-26F51E377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D494C8F-B5E4-4729-ABA7-F6E7C2C71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651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7398C8-1D6C-4129-9F1E-89BEC34D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E4ABBEB-3D4E-4106-AEB8-9A3CE7C311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61498BB-B8B4-410B-B408-512296E0F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22E5EAE-A954-4C3E-AE32-5776DE134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39C82EF-C970-45F1-A75F-1136222E3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2B1B865-6481-406A-8159-81FF79E8D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204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12D107B-7BF4-49B4-93B3-DD841E0EE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F6690CC-F7EB-457D-B454-413D3AAB31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51F3272-C864-43EC-BAE3-59D3F7585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D81D762A-5220-4833-B5B0-B903459CE3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BCA4EAC0-78FC-4C93-8BB6-12F70CA170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72A0DD23-5BE1-40EE-840F-DE59B88F9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B6B8FA44-7D38-41CA-8EAA-C15977970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254F673F-1B6C-4E46-B3B2-894B55532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427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2116735-35B2-429E-B576-93E62B73F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47A922A-4772-4057-BAE9-CAD0C16E9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26FD5C6-FC61-4414-89A9-5BB8DD7B7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CF4F275-77A4-404E-A2BC-D70591204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313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D920E2E6-F87C-42C1-B236-B347E3E49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6B3B6152-7DD1-42FA-A915-8EA12975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F364906-BB8D-4643-BA54-2BACB265B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908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E2E6028-3F2C-4F27-B2B8-87D5433DE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BFA6C30-D906-4E8B-97E2-7AE6E8936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FA614D9-8C75-420F-8108-EE4B687DAA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0ECE1F3-0893-4B58-B5B5-41DDA144A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4328196-ABE7-450E-81FD-706DFB7FF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8A2835B-F03A-4566-9121-8EB105F08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22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5EF5B8-EF84-4076-A31E-3E2C06D28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FD766E3E-964F-47AD-BF8B-859442666B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B6B3A87-ADEE-4292-BACF-954FF64350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BE93CF4-4CD3-4CE8-84F2-1A47E6F44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AB4CFEB-1F82-49B6-AFBA-CCDB2E1E8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32E9248-E2AF-4013-B221-BF74D6CE2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744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8BDE98-AF51-447C-8D0A-5071293DE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05EE675-2665-4E38-A6FE-7129B6AE9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F670B3B-5D74-4887-A6EF-93608C53E0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67F2D14-12FD-4601-9096-44EC0FBF99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C626486-D3C1-4878-BE8F-2707E5E368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199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44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F1DA8-A02F-42D6-92C2-C05CE37FD980}" type="datetime1">
              <a:rPr lang="ru-RU" smtClean="0"/>
              <a:pPr/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442"/>
            <a:ext cx="411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44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E8567-D551-40AB-B260-E733F67754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44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17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245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557331" y="6275603"/>
            <a:ext cx="308090" cy="384717"/>
          </a:xfrm>
          <a:prstGeom prst="rect">
            <a:avLst/>
          </a:prstGeom>
          <a:noFill/>
        </p:spPr>
        <p:txBody>
          <a:bodyPr wrap="none" lIns="91436" tIns="45718" rIns="91436" bIns="45718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srgbClr val="44568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7" name="Заголовок 5">
            <a:extLst>
              <a:ext uri="{FF2B5EF4-FFF2-40B4-BE49-F238E27FC236}">
                <a16:creationId xmlns:a16="http://schemas.microsoft.com/office/drawing/2014/main" xmlns="" id="{0E21B5A1-747C-F879-5600-6A8C23948841}"/>
              </a:ext>
            </a:extLst>
          </p:cNvPr>
          <p:cNvSpPr txBox="1">
            <a:spLocks/>
          </p:cNvSpPr>
          <p:nvPr/>
        </p:nvSpPr>
        <p:spPr>
          <a:xfrm>
            <a:off x="2743200" y="1720273"/>
            <a:ext cx="6694572" cy="1053691"/>
          </a:xfrm>
          <a:prstGeom prst="rect">
            <a:avLst/>
          </a:prstGeom>
          <a:solidFill>
            <a:schemeClr val="bg1"/>
          </a:solidFill>
        </p:spPr>
        <p:txBody>
          <a:bodyPr vert="horz" lIns="91436" tIns="45718" rIns="91436" bIns="45718" rtlCol="0" anchor="ctr">
            <a:normAutofit fontScale="97500"/>
          </a:bodyPr>
          <a:lstStyle>
            <a:lvl1pPr algn="ctr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445682"/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EE504F2-785E-C771-D727-3BFD69E0A26F}"/>
              </a:ext>
            </a:extLst>
          </p:cNvPr>
          <p:cNvSpPr txBox="1"/>
          <p:nvPr/>
        </p:nvSpPr>
        <p:spPr>
          <a:xfrm>
            <a:off x="3696452" y="1823925"/>
            <a:ext cx="4788068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ts val="600"/>
              </a:spcAft>
              <a:defRPr/>
            </a:pPr>
            <a:r>
              <a:rPr lang="ru-RU" sz="2200" b="1" dirty="0">
                <a:solidFill>
                  <a:srgbClr val="1F497D"/>
                </a:solidFill>
                <a:latin typeface="Calibri Light" panose="020F0302020204030204" pitchFamily="34" charset="0"/>
                <a:cs typeface="Arial" charset="0"/>
              </a:rPr>
              <a:t>&lt;название секции конференции&gt;</a:t>
            </a: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charset="0"/>
              </a:rPr>
              <a:t>&lt;название проекта&gt;</a:t>
            </a:r>
          </a:p>
        </p:txBody>
      </p:sp>
      <p:sp>
        <p:nvSpPr>
          <p:cNvPr id="11" name="Заголовок 5">
            <a:extLst>
              <a:ext uri="{FF2B5EF4-FFF2-40B4-BE49-F238E27FC236}">
                <a16:creationId xmlns:a16="http://schemas.microsoft.com/office/drawing/2014/main" xmlns="" id="{8EDC7841-E72E-CFA1-B7D6-EBE36CAAF7F4}"/>
              </a:ext>
            </a:extLst>
          </p:cNvPr>
          <p:cNvSpPr txBox="1">
            <a:spLocks/>
          </p:cNvSpPr>
          <p:nvPr/>
        </p:nvSpPr>
        <p:spPr>
          <a:xfrm>
            <a:off x="2358189" y="4712833"/>
            <a:ext cx="7559843" cy="1562770"/>
          </a:xfrm>
          <a:prstGeom prst="rect">
            <a:avLst/>
          </a:prstGeom>
          <a:solidFill>
            <a:schemeClr val="bg1"/>
          </a:solidFill>
        </p:spPr>
        <p:txBody>
          <a:bodyPr vert="horz" lIns="91436" tIns="45718" rIns="91436" bIns="45718" rtlCol="0" anchor="ctr">
            <a:normAutofit fontScale="97500"/>
          </a:bodyPr>
          <a:lstStyle>
            <a:lvl1pPr algn="ctr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445682"/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EC49BE2-B32F-3B5A-2E0F-002F53A7B305}"/>
              </a:ext>
            </a:extLst>
          </p:cNvPr>
          <p:cNvSpPr txBox="1"/>
          <p:nvPr/>
        </p:nvSpPr>
        <p:spPr>
          <a:xfrm>
            <a:off x="983411" y="4863276"/>
            <a:ext cx="10352341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charset="0"/>
              </a:rPr>
              <a:t>Состав проектной группы: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charset="0"/>
              </a:rPr>
              <a:t>&lt;ФИО и уч. степень руководителя проекта, подразделение МЭИ&gt;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charset="0"/>
              </a:rPr>
              <a:t>&lt;ФИО и номер группы исполнителя 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charset="0"/>
              </a:rPr>
              <a:t>(аспирант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charset="0"/>
              </a:rPr>
              <a:t>/ 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charset="0"/>
              </a:rPr>
              <a:t>студент)&gt;</a:t>
            </a: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Заголовок 5">
            <a:extLst>
              <a:ext uri="{FF2B5EF4-FFF2-40B4-BE49-F238E27FC236}">
                <a16:creationId xmlns:a16="http://schemas.microsoft.com/office/drawing/2014/main" xmlns="" id="{A55CA7B1-BE70-15AC-E822-11263D21EE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7581" y="88868"/>
            <a:ext cx="9144000" cy="1659836"/>
          </a:xfrm>
          <a:solidFill>
            <a:schemeClr val="bg1"/>
          </a:solidFill>
        </p:spPr>
        <p:txBody>
          <a:bodyPr anchor="ctr">
            <a:noAutofit/>
          </a:bodyPr>
          <a:lstStyle/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600" b="1" dirty="0">
                <a:solidFill>
                  <a:srgbClr val="C00000"/>
                </a:solidFill>
              </a:rPr>
              <a:t>XII </a:t>
            </a:r>
            <a:r>
              <a:rPr lang="ru-RU" sz="2600" b="1" dirty="0" smtClean="0">
                <a:solidFill>
                  <a:srgbClr val="C00000"/>
                </a:solidFill>
              </a:rPr>
              <a:t>открытая всероссийская научно-техническая конференция</a:t>
            </a:r>
            <a:br>
              <a:rPr lang="ru-RU" sz="2600" b="1" dirty="0" smtClean="0">
                <a:solidFill>
                  <a:srgbClr val="C00000"/>
                </a:solidFill>
              </a:rPr>
            </a:br>
            <a:r>
              <a:rPr lang="ru-RU" sz="2600" b="1" dirty="0" smtClean="0">
                <a:solidFill>
                  <a:srgbClr val="C00000"/>
                </a:solidFill>
              </a:rPr>
              <a:t> </a:t>
            </a:r>
            <a:r>
              <a:rPr lang="ru-RU" sz="2600" b="1" dirty="0">
                <a:solidFill>
                  <a:srgbClr val="C00000"/>
                </a:solidFill>
              </a:rPr>
              <a:t>студентов и аспирантов с международным участием </a:t>
            </a:r>
            <a:r>
              <a:rPr lang="ru-RU" sz="2600" b="1" dirty="0" smtClean="0">
                <a:solidFill>
                  <a:srgbClr val="C00000"/>
                </a:solidFill>
              </a:rPr>
              <a:t/>
            </a:r>
            <a:br>
              <a:rPr lang="ru-RU" sz="2600" b="1" dirty="0" smtClean="0">
                <a:solidFill>
                  <a:srgbClr val="C00000"/>
                </a:solidFill>
              </a:rPr>
            </a:br>
            <a:r>
              <a:rPr lang="ru-RU" sz="2600" b="1" dirty="0" smtClean="0">
                <a:solidFill>
                  <a:srgbClr val="C00000"/>
                </a:solidFill>
              </a:rPr>
              <a:t> </a:t>
            </a:r>
            <a:r>
              <a:rPr lang="ru-RU" sz="3200" b="1" dirty="0">
                <a:solidFill>
                  <a:srgbClr val="445682"/>
                </a:solidFill>
              </a:rPr>
              <a:t>«Технологии будущего»</a:t>
            </a:r>
          </a:p>
        </p:txBody>
      </p:sp>
    </p:spTree>
    <p:extLst>
      <p:ext uri="{BB962C8B-B14F-4D97-AF65-F5344CB8AC3E}">
        <p14:creationId xmlns:p14="http://schemas.microsoft.com/office/powerpoint/2010/main" val="1784532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! УС 31.08.18\мэ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2000" y="0"/>
            <a:ext cx="960000" cy="1153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 flipH="1">
            <a:off x="281321" y="618959"/>
            <a:ext cx="10709753" cy="0"/>
          </a:xfrm>
          <a:prstGeom prst="line">
            <a:avLst/>
          </a:prstGeom>
          <a:ln w="38100">
            <a:solidFill>
              <a:srgbClr val="4456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81321" y="706640"/>
            <a:ext cx="1590807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9400267" y="706640"/>
            <a:ext cx="1590807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1615940" y="6399990"/>
            <a:ext cx="301678" cy="369328"/>
          </a:xfrm>
          <a:prstGeom prst="rect">
            <a:avLst/>
          </a:prstGeom>
          <a:noFill/>
        </p:spPr>
        <p:txBody>
          <a:bodyPr wrap="none" lIns="91436" tIns="45718" rIns="91436" bIns="45718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445682"/>
                </a:solidFill>
                <a:latin typeface="Calibri" panose="020F0502020204030204"/>
              </a:rPr>
              <a:t>3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44568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8247" y="663500"/>
            <a:ext cx="10330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/>
                <a:ea typeface="+mn-ea"/>
                <a:cs typeface="+mn-cs"/>
              </a:rPr>
              <a:t>Наименование слайда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/>
                <a:ea typeface="+mn-ea"/>
                <a:cs typeface="+mn-cs"/>
              </a:rPr>
              <a:t>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/>
                <a:ea typeface="+mn-ea"/>
                <a:cs typeface="+mn-cs"/>
              </a:rPr>
              <a:t>или раздела слайда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xmlns="" id="{22C721A5-32EC-4F43-B63A-B27536F8CF86}"/>
              </a:ext>
            </a:extLst>
          </p:cNvPr>
          <p:cNvSpPr txBox="1"/>
          <p:nvPr/>
        </p:nvSpPr>
        <p:spPr>
          <a:xfrm>
            <a:off x="4491815" y="2587215"/>
            <a:ext cx="531628" cy="50504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F9CB231-DC9B-4715-8520-0B70F3625C8E}"/>
              </a:ext>
            </a:extLst>
          </p:cNvPr>
          <p:cNvSpPr txBox="1"/>
          <p:nvPr/>
        </p:nvSpPr>
        <p:spPr>
          <a:xfrm>
            <a:off x="9702157" y="3133319"/>
            <a:ext cx="49351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2B1571EF-C1D2-4EAB-9A77-AFDD8A2A6F1A}"/>
              </a:ext>
            </a:extLst>
          </p:cNvPr>
          <p:cNvSpPr txBox="1"/>
          <p:nvPr/>
        </p:nvSpPr>
        <p:spPr>
          <a:xfrm>
            <a:off x="8115166" y="3530928"/>
            <a:ext cx="49351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AF72BB62-78E5-4107-A33C-90853A3BF0EA}"/>
              </a:ext>
            </a:extLst>
          </p:cNvPr>
          <p:cNvSpPr txBox="1"/>
          <p:nvPr/>
        </p:nvSpPr>
        <p:spPr>
          <a:xfrm>
            <a:off x="2297632" y="3745380"/>
            <a:ext cx="431528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B6EA0CD8-F397-4D69-8BFF-DA83D8DECE8B}"/>
              </a:ext>
            </a:extLst>
          </p:cNvPr>
          <p:cNvSpPr txBox="1"/>
          <p:nvPr/>
        </p:nvSpPr>
        <p:spPr>
          <a:xfrm>
            <a:off x="3118505" y="2860870"/>
            <a:ext cx="431528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</a:t>
            </a:r>
          </a:p>
        </p:txBody>
      </p:sp>
      <p:sp>
        <p:nvSpPr>
          <p:cNvPr id="6" name="Заголовок 4">
            <a:extLst>
              <a:ext uri="{FF2B5EF4-FFF2-40B4-BE49-F238E27FC236}">
                <a16:creationId xmlns:a16="http://schemas.microsoft.com/office/drawing/2014/main" xmlns="" id="{50DA6CB0-0E99-2280-04B1-7DC55BEB677B}"/>
              </a:ext>
            </a:extLst>
          </p:cNvPr>
          <p:cNvSpPr txBox="1">
            <a:spLocks/>
          </p:cNvSpPr>
          <p:nvPr/>
        </p:nvSpPr>
        <p:spPr>
          <a:xfrm>
            <a:off x="281321" y="91157"/>
            <a:ext cx="10804112" cy="410576"/>
          </a:xfrm>
          <a:prstGeom prst="rect">
            <a:avLst/>
          </a:prstGeom>
        </p:spPr>
        <p:txBody>
          <a:bodyPr vert="horz" lIns="91436" tIns="45718" rIns="91436" bIns="45718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63522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3522" algn="l"/>
              </a:tabLst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Название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проекта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445682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F258868-4C33-233F-5B90-AC38A6CCBE7D}"/>
              </a:ext>
            </a:extLst>
          </p:cNvPr>
          <p:cNvSpPr txBox="1"/>
          <p:nvPr/>
        </p:nvSpPr>
        <p:spPr>
          <a:xfrm>
            <a:off x="133177" y="1856352"/>
            <a:ext cx="11925646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Презентация должна содержать в себе следующие разделы: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Цель и основные задачи исследования </a:t>
            </a:r>
            <a:r>
              <a:rPr kumimoji="0" lang="ru-RU" sz="19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за весь период выполнения проекта (с указанием этапов ПНИ, в течение которых задачи были выполнены)*.</a:t>
            </a:r>
            <a:endParaRPr kumimoji="0" lang="en-US" sz="19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Каждая выполненная задача должна сопровождаться уникальной иллюстрацией.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Описание объекта исследований,</a:t>
            </a:r>
            <a:r>
              <a:rPr kumimoji="0" lang="ru-RU" sz="19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полученного в результате выполненных разработок, включая: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1) область использования, существующие аналоги, сравнительные преимущества предлагаемых решений;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2) технические характеристики объекта исследования (мощность, эффективность, производительность, параметры, размеры и прочее);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3) чертеж, и/или схема, и/или 3D модель объекта исследования, ограничения, принципы его функционирования</a:t>
            </a:r>
          </a:p>
          <a:p>
            <a:pPr defTabSz="914354">
              <a:spcBef>
                <a:spcPts val="600"/>
              </a:spcBef>
              <a:spcAft>
                <a:spcPts val="600"/>
              </a:spcAft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Актуальность </a:t>
            </a:r>
            <a:r>
              <a:rPr kumimoji="0" lang="ru-RU" sz="19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разработки, существующие </a:t>
            </a: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аналоги</a:t>
            </a:r>
            <a:r>
              <a:rPr kumimoji="0" lang="ru-RU" sz="19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, сравнительные </a:t>
            </a: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преимущества</a:t>
            </a:r>
            <a:r>
              <a:rPr kumimoji="0" lang="ru-RU" sz="19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предлагаемых решений по сравнению с аналогами.</a:t>
            </a:r>
          </a:p>
          <a:p>
            <a:pPr defTabSz="914354">
              <a:spcBef>
                <a:spcPts val="600"/>
              </a:spcBef>
              <a:spcAft>
                <a:spcPts val="600"/>
              </a:spcAft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Потенциальные партнеры и потребители.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* </a:t>
            </a:r>
            <a:r>
              <a:rPr lang="ru-RU" sz="1900" i="1" dirty="0">
                <a:solidFill>
                  <a:srgbClr val="002060"/>
                </a:solidFill>
                <a:latin typeface="Calibri Light" panose="020F0302020204030204"/>
              </a:rPr>
              <a:t>Рекомендуется указывать только существенные задачи, а однотипные задачи объединять в одну; </a:t>
            </a:r>
            <a:r>
              <a:rPr lang="ru-RU" sz="1900" b="1" i="1" dirty="0">
                <a:solidFill>
                  <a:srgbClr val="C00000"/>
                </a:solidFill>
                <a:latin typeface="Calibri Light" panose="020F0302020204030204"/>
              </a:rPr>
              <a:t>не следует </a:t>
            </a:r>
            <a:r>
              <a:rPr lang="ru-RU" sz="1900" i="1" dirty="0">
                <a:solidFill>
                  <a:srgbClr val="002060"/>
                </a:solidFill>
                <a:latin typeface="Calibri Light" panose="020F0302020204030204"/>
              </a:rPr>
              <a:t>переписывать весь список задач, изложенных в ТЗ и КП, если он слишком подробный. </a:t>
            </a:r>
            <a:endParaRPr kumimoji="0" lang="ru-RU" sz="190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9F117D01-B9F0-90F9-FEFF-E1829A0A5DC7}"/>
              </a:ext>
            </a:extLst>
          </p:cNvPr>
          <p:cNvSpPr/>
          <p:nvPr/>
        </p:nvSpPr>
        <p:spPr>
          <a:xfrm>
            <a:off x="199217" y="795840"/>
            <a:ext cx="2314179" cy="9144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Требования к содержанию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2E9EB1F8-679A-4795-7868-81E5B87DA309}"/>
              </a:ext>
            </a:extLst>
          </p:cNvPr>
          <p:cNvSpPr txBox="1"/>
          <p:nvPr/>
        </p:nvSpPr>
        <p:spPr>
          <a:xfrm>
            <a:off x="2705627" y="1071522"/>
            <a:ext cx="9437679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2000" b="1" i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Длительность одного выступления составляет </a:t>
            </a:r>
            <a:r>
              <a:rPr lang="ru-RU" sz="2000" b="1" i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15-20 минут </a:t>
            </a:r>
            <a:r>
              <a:rPr lang="ru-RU" sz="2000" b="1" i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вместе с вопросами.</a:t>
            </a: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2000" b="1" i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Время выступления до обсуждения </a:t>
            </a:r>
            <a:r>
              <a:rPr lang="ru-RU" sz="2000" b="1" i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– 7-10 минут. </a:t>
            </a:r>
            <a:r>
              <a:rPr lang="ru-RU" sz="2000" b="1" i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Объем презентации – </a:t>
            </a:r>
            <a:r>
              <a:rPr lang="ru-RU" sz="2000" b="1" i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8-1</a:t>
            </a:r>
            <a:r>
              <a:rPr lang="en-US" sz="2000" b="1" i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5</a:t>
            </a:r>
            <a:r>
              <a:rPr lang="ru-RU" sz="2000" b="1" i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слайдов</a:t>
            </a:r>
          </a:p>
        </p:txBody>
      </p:sp>
    </p:spTree>
    <p:extLst>
      <p:ext uri="{BB962C8B-B14F-4D97-AF65-F5344CB8AC3E}">
        <p14:creationId xmlns:p14="http://schemas.microsoft.com/office/powerpoint/2010/main" val="91889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! УС 31.08.18\мэ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2000" y="0"/>
            <a:ext cx="960000" cy="1153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 flipH="1">
            <a:off x="281321" y="618959"/>
            <a:ext cx="10709753" cy="0"/>
          </a:xfrm>
          <a:prstGeom prst="line">
            <a:avLst/>
          </a:prstGeom>
          <a:ln w="38100">
            <a:solidFill>
              <a:srgbClr val="4456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81321" y="706640"/>
            <a:ext cx="1590807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9400267" y="706640"/>
            <a:ext cx="1590807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1615940" y="6399990"/>
            <a:ext cx="301678" cy="369328"/>
          </a:xfrm>
          <a:prstGeom prst="rect">
            <a:avLst/>
          </a:prstGeom>
          <a:noFill/>
        </p:spPr>
        <p:txBody>
          <a:bodyPr wrap="none" lIns="91436" tIns="45718" rIns="91436" bIns="45718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445682"/>
                </a:solidFill>
                <a:latin typeface="Calibri" panose="020F0502020204030204"/>
              </a:rPr>
              <a:t>4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44568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0604" y="810452"/>
            <a:ext cx="10330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Наименование слайда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или раздела слайда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xmlns="" id="{22C721A5-32EC-4F43-B63A-B27536F8CF86}"/>
              </a:ext>
            </a:extLst>
          </p:cNvPr>
          <p:cNvSpPr txBox="1"/>
          <p:nvPr/>
        </p:nvSpPr>
        <p:spPr>
          <a:xfrm>
            <a:off x="4491815" y="2587215"/>
            <a:ext cx="531628" cy="50504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F9CB231-DC9B-4715-8520-0B70F3625C8E}"/>
              </a:ext>
            </a:extLst>
          </p:cNvPr>
          <p:cNvSpPr txBox="1"/>
          <p:nvPr/>
        </p:nvSpPr>
        <p:spPr>
          <a:xfrm>
            <a:off x="9702157" y="3133319"/>
            <a:ext cx="49351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2B1571EF-C1D2-4EAB-9A77-AFDD8A2A6F1A}"/>
              </a:ext>
            </a:extLst>
          </p:cNvPr>
          <p:cNvSpPr txBox="1"/>
          <p:nvPr/>
        </p:nvSpPr>
        <p:spPr>
          <a:xfrm>
            <a:off x="8115166" y="3530928"/>
            <a:ext cx="49351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AF72BB62-78E5-4107-A33C-90853A3BF0EA}"/>
              </a:ext>
            </a:extLst>
          </p:cNvPr>
          <p:cNvSpPr txBox="1"/>
          <p:nvPr/>
        </p:nvSpPr>
        <p:spPr>
          <a:xfrm>
            <a:off x="2297632" y="3745380"/>
            <a:ext cx="431528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B6EA0CD8-F397-4D69-8BFF-DA83D8DECE8B}"/>
              </a:ext>
            </a:extLst>
          </p:cNvPr>
          <p:cNvSpPr txBox="1"/>
          <p:nvPr/>
        </p:nvSpPr>
        <p:spPr>
          <a:xfrm>
            <a:off x="3118505" y="2860870"/>
            <a:ext cx="431528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</a:t>
            </a:r>
          </a:p>
        </p:txBody>
      </p:sp>
      <p:sp>
        <p:nvSpPr>
          <p:cNvPr id="6" name="Заголовок 4">
            <a:extLst>
              <a:ext uri="{FF2B5EF4-FFF2-40B4-BE49-F238E27FC236}">
                <a16:creationId xmlns:a16="http://schemas.microsoft.com/office/drawing/2014/main" xmlns="" id="{50DA6CB0-0E99-2280-04B1-7DC55BEB677B}"/>
              </a:ext>
            </a:extLst>
          </p:cNvPr>
          <p:cNvSpPr txBox="1">
            <a:spLocks/>
          </p:cNvSpPr>
          <p:nvPr/>
        </p:nvSpPr>
        <p:spPr>
          <a:xfrm>
            <a:off x="281321" y="91157"/>
            <a:ext cx="10804112" cy="410576"/>
          </a:xfrm>
          <a:prstGeom prst="rect">
            <a:avLst/>
          </a:prstGeom>
        </p:spPr>
        <p:txBody>
          <a:bodyPr vert="horz" lIns="91436" tIns="45718" rIns="91436" bIns="45718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63522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3522" algn="l"/>
              </a:tabLst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Название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проекта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445682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F258868-4C33-233F-5B90-AC38A6CCBE7D}"/>
              </a:ext>
            </a:extLst>
          </p:cNvPr>
          <p:cNvSpPr txBox="1"/>
          <p:nvPr/>
        </p:nvSpPr>
        <p:spPr>
          <a:xfrm>
            <a:off x="301764" y="1841522"/>
            <a:ext cx="1131417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Рекомендованный шрифт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Calibri Light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Рекомендованные цвета шрифта представлены на слайде</a:t>
            </a:r>
            <a:r>
              <a:rPr lang="ru-RU" sz="2400" dirty="0">
                <a:solidFill>
                  <a:srgbClr val="002060"/>
                </a:solidFill>
                <a:latin typeface="Calibri Light" panose="020F0302020204030204"/>
              </a:rPr>
              <a:t>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Размер шрифта может быть любым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,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но, желательно, не ниже 14 пт.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К иллюстрациям требования не предъявляются,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кроме того, что они должны быть оригинальными (являющимися результатом труда проектного коллектива, а не скачанными из чужих источников) и иметь отношение к представленным разработкам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lvl="0" defTabSz="914354"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Не следует размещать много текстовой информации на одном слайде. </a:t>
            </a:r>
            <a:r>
              <a:rPr lang="ru-RU" sz="2400" dirty="0">
                <a:solidFill>
                  <a:srgbClr val="002060"/>
                </a:solidFill>
                <a:latin typeface="Calibri Light" panose="020F0302020204030204"/>
              </a:rPr>
              <a:t>Рекомендуется представить наиболее важную информацию в виде тезисов.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9F117D01-B9F0-90F9-FEFF-E1829A0A5DC7}"/>
              </a:ext>
            </a:extLst>
          </p:cNvPr>
          <p:cNvSpPr/>
          <p:nvPr/>
        </p:nvSpPr>
        <p:spPr>
          <a:xfrm>
            <a:off x="414981" y="927122"/>
            <a:ext cx="2314179" cy="9144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Требования к оформлению</a:t>
            </a:r>
          </a:p>
        </p:txBody>
      </p:sp>
    </p:spTree>
    <p:extLst>
      <p:ext uri="{BB962C8B-B14F-4D97-AF65-F5344CB8AC3E}">
        <p14:creationId xmlns:p14="http://schemas.microsoft.com/office/powerpoint/2010/main" val="1267089471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93DC5A96DB89F943B0455E00F438AEBD" ma:contentTypeVersion="0" ma:contentTypeDescription="Создание документа." ma:contentTypeScope="" ma:versionID="30599182b0a89c41130194e44e99363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9d58f4857a619b7c345529988bca39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0DA576-A41E-402C-9E2D-E60DE8E97ADF}"/>
</file>

<file path=customXml/itemProps2.xml><?xml version="1.0" encoding="utf-8"?>
<ds:datastoreItem xmlns:ds="http://schemas.openxmlformats.org/officeDocument/2006/customXml" ds:itemID="{7A2A14F9-F21D-44D5-BC7B-21484758D7EE}"/>
</file>

<file path=customXml/itemProps3.xml><?xml version="1.0" encoding="utf-8"?>
<ds:datastoreItem xmlns:ds="http://schemas.openxmlformats.org/officeDocument/2006/customXml" ds:itemID="{15D07E96-0886-48A8-8C16-B54F86400CEF}"/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332</Words>
  <Application>Microsoft Office PowerPoint</Application>
  <PresentationFormat>Широкоэкранный</PresentationFormat>
  <Paragraphs>48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2_Тема Office</vt:lpstr>
      <vt:lpstr>1_Тема Office</vt:lpstr>
      <vt:lpstr>Презентация PowerPoint</vt:lpstr>
      <vt:lpstr>XII открытая всероссийская научно-техническая конференция  студентов и аспирантов с международным участием   «Технологии будущего»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Кролин Александр Александрович</dc:creator>
  <cp:lastModifiedBy>Кролин Александр Александрович</cp:lastModifiedBy>
  <cp:revision>14</cp:revision>
  <cp:lastPrinted>2023-01-17T14:53:55Z</cp:lastPrinted>
  <dcterms:created xsi:type="dcterms:W3CDTF">2023-01-17T14:38:38Z</dcterms:created>
  <dcterms:modified xsi:type="dcterms:W3CDTF">2026-03-19T11:02:48Z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0x01010093DC5A96DB89F943B0455E00F438AEBD</vt:lpwstr>
  </property>
</Properties>
</file>